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theme+xml" PartName="/ppt/theme/theme8.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 id="2147483674" r:id="rId6"/>
    <p:sldMasterId id="2147483687" r:id="rId7"/>
    <p:sldMasterId id="2147483700" r:id="rId8"/>
    <p:sldMasterId id="2147483713" r:id="rId9"/>
    <p:sldMasterId id="2147483726" r:id="rId10"/>
  </p:sldMasterIdLst>
  <p:notesMasterIdLst>
    <p:notesMasterId r:id="rId11"/>
  </p:notesMasterIdLst>
  <p:sldIdLst>
    <p:sldId id="256" r:id="rId12"/>
    <p:sldId id="257" r:id="rId13"/>
    <p:sldId id="258" r:id="rId14"/>
    <p:sldId id="259" r:id="rId15"/>
    <p:sldId id="260" r:id="rId16"/>
    <p:sldId id="261" r:id="rId17"/>
    <p:sldId id="262" r:id="rId18"/>
    <p:sldId id="263" r:id="rId19"/>
    <p:sldId id="264" r:id="rId20"/>
    <p:sldId id="265"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 id="297" r:id="rId53"/>
    <p:sldId id="298" r:id="rId54"/>
    <p:sldId id="299" r:id="rId55"/>
    <p:sldId id="300" r:id="rId56"/>
    <p:sldId id="301" r:id="rId57"/>
    <p:sldId id="302" r:id="rId58"/>
  </p:sldIdLst>
  <p:sldSz cy="5670550" cx="10080625"/>
  <p:notesSz cx="7559675" cy="10691800"/>
  <p:embeddedFontLst>
    <p:embeddedFont>
      <p:font typeface="Lato"/>
      <p:regular r:id="rId59"/>
      <p:bold r:id="rId60"/>
      <p:italic r:id="rId61"/>
      <p:boldItalic r:id="rId62"/>
    </p:embeddedFont>
    <p:embeddedFont>
      <p:font typeface="Montserrat"/>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67" roundtripDataSignature="AMtx7mhM9l/qz7n/s4MYSrtbUoFVYvmJe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F0046E6-1A73-4C12-B9BD-3E606070ABBA}">
  <a:tblStyle styleId="{2F0046E6-1A73-4C12-B9BD-3E606070ABBA}"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29.xml"/><Relationship Id="rId42" Type="http://schemas.openxmlformats.org/officeDocument/2006/relationships/slide" Target="slides/slide31.xml"/><Relationship Id="rId41" Type="http://schemas.openxmlformats.org/officeDocument/2006/relationships/slide" Target="slides/slide30.xml"/><Relationship Id="rId44" Type="http://schemas.openxmlformats.org/officeDocument/2006/relationships/slide" Target="slides/slide33.xml"/><Relationship Id="rId43" Type="http://schemas.openxmlformats.org/officeDocument/2006/relationships/slide" Target="slides/slide32.xml"/><Relationship Id="rId46" Type="http://schemas.openxmlformats.org/officeDocument/2006/relationships/slide" Target="slides/slide35.xml"/><Relationship Id="rId45" Type="http://schemas.openxmlformats.org/officeDocument/2006/relationships/slide" Target="slides/slide34.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48" Type="http://schemas.openxmlformats.org/officeDocument/2006/relationships/slide" Target="slides/slide37.xml"/><Relationship Id="rId47" Type="http://schemas.openxmlformats.org/officeDocument/2006/relationships/slide" Target="slides/slide36.xml"/><Relationship Id="rId49" Type="http://schemas.openxmlformats.org/officeDocument/2006/relationships/slide" Target="slides/slide38.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slide" Target="slides/slide20.xml"/><Relationship Id="rId30" Type="http://schemas.openxmlformats.org/officeDocument/2006/relationships/slide" Target="slides/slide19.xml"/><Relationship Id="rId33" Type="http://schemas.openxmlformats.org/officeDocument/2006/relationships/slide" Target="slides/slide22.xml"/><Relationship Id="rId32" Type="http://schemas.openxmlformats.org/officeDocument/2006/relationships/slide" Target="slides/slide21.xml"/><Relationship Id="rId35" Type="http://schemas.openxmlformats.org/officeDocument/2006/relationships/slide" Target="slides/slide24.xml"/><Relationship Id="rId34" Type="http://schemas.openxmlformats.org/officeDocument/2006/relationships/slide" Target="slides/slide23.xml"/><Relationship Id="rId37" Type="http://schemas.openxmlformats.org/officeDocument/2006/relationships/slide" Target="slides/slide26.xml"/><Relationship Id="rId36" Type="http://schemas.openxmlformats.org/officeDocument/2006/relationships/slide" Target="slides/slide25.xml"/><Relationship Id="rId39" Type="http://schemas.openxmlformats.org/officeDocument/2006/relationships/slide" Target="slides/slide28.xml"/><Relationship Id="rId38" Type="http://schemas.openxmlformats.org/officeDocument/2006/relationships/slide" Target="slides/slide27.xml"/><Relationship Id="rId62" Type="http://schemas.openxmlformats.org/officeDocument/2006/relationships/font" Target="fonts/Lato-boldItalic.fntdata"/><Relationship Id="rId61" Type="http://schemas.openxmlformats.org/officeDocument/2006/relationships/font" Target="fonts/Lato-italic.fntdata"/><Relationship Id="rId20" Type="http://schemas.openxmlformats.org/officeDocument/2006/relationships/slide" Target="slides/slide9.xml"/><Relationship Id="rId64" Type="http://schemas.openxmlformats.org/officeDocument/2006/relationships/font" Target="fonts/Montserrat-bold.fntdata"/><Relationship Id="rId63" Type="http://schemas.openxmlformats.org/officeDocument/2006/relationships/font" Target="fonts/Montserrat-regular.fntdata"/><Relationship Id="rId22" Type="http://schemas.openxmlformats.org/officeDocument/2006/relationships/slide" Target="slides/slide11.xml"/><Relationship Id="rId66" Type="http://schemas.openxmlformats.org/officeDocument/2006/relationships/font" Target="fonts/Montserrat-boldItalic.fntdata"/><Relationship Id="rId21" Type="http://schemas.openxmlformats.org/officeDocument/2006/relationships/slide" Target="slides/slide10.xml"/><Relationship Id="rId65" Type="http://schemas.openxmlformats.org/officeDocument/2006/relationships/font" Target="fonts/Montserrat-italic.fntdata"/><Relationship Id="rId24" Type="http://schemas.openxmlformats.org/officeDocument/2006/relationships/slide" Target="slides/slide13.xml"/><Relationship Id="rId23" Type="http://schemas.openxmlformats.org/officeDocument/2006/relationships/slide" Target="slides/slide12.xml"/><Relationship Id="rId67" Type="http://customschemas.google.com/relationships/presentationmetadata" Target="metadata"/><Relationship Id="rId60" Type="http://schemas.openxmlformats.org/officeDocument/2006/relationships/font" Target="fonts/Lato-bold.fntdata"/><Relationship Id="rId26" Type="http://schemas.openxmlformats.org/officeDocument/2006/relationships/slide" Target="slides/slide15.xml"/><Relationship Id="rId25" Type="http://schemas.openxmlformats.org/officeDocument/2006/relationships/slide" Target="slides/slide14.xml"/><Relationship Id="rId28" Type="http://schemas.openxmlformats.org/officeDocument/2006/relationships/slide" Target="slides/slide17.xml"/><Relationship Id="rId27" Type="http://schemas.openxmlformats.org/officeDocument/2006/relationships/slide" Target="slides/slide16.xml"/><Relationship Id="rId29" Type="http://schemas.openxmlformats.org/officeDocument/2006/relationships/slide" Target="slides/slide18.xml"/><Relationship Id="rId51" Type="http://schemas.openxmlformats.org/officeDocument/2006/relationships/slide" Target="slides/slide40.xml"/><Relationship Id="rId50" Type="http://schemas.openxmlformats.org/officeDocument/2006/relationships/slide" Target="slides/slide39.xml"/><Relationship Id="rId53" Type="http://schemas.openxmlformats.org/officeDocument/2006/relationships/slide" Target="slides/slide42.xml"/><Relationship Id="rId52" Type="http://schemas.openxmlformats.org/officeDocument/2006/relationships/slide" Target="slides/slide41.xml"/><Relationship Id="rId11" Type="http://schemas.openxmlformats.org/officeDocument/2006/relationships/notesMaster" Target="notesMasters/notesMaster1.xml"/><Relationship Id="rId55" Type="http://schemas.openxmlformats.org/officeDocument/2006/relationships/slide" Target="slides/slide44.xml"/><Relationship Id="rId10" Type="http://schemas.openxmlformats.org/officeDocument/2006/relationships/slideMaster" Target="slideMasters/slideMaster7.xml"/><Relationship Id="rId54" Type="http://schemas.openxmlformats.org/officeDocument/2006/relationships/slide" Target="slides/slide43.xml"/><Relationship Id="rId13" Type="http://schemas.openxmlformats.org/officeDocument/2006/relationships/slide" Target="slides/slide2.xml"/><Relationship Id="rId57" Type="http://schemas.openxmlformats.org/officeDocument/2006/relationships/slide" Target="slides/slide46.xml"/><Relationship Id="rId12" Type="http://schemas.openxmlformats.org/officeDocument/2006/relationships/slide" Target="slides/slide1.xml"/><Relationship Id="rId56" Type="http://schemas.openxmlformats.org/officeDocument/2006/relationships/slide" Target="slides/slide45.xml"/><Relationship Id="rId15" Type="http://schemas.openxmlformats.org/officeDocument/2006/relationships/slide" Target="slides/slide4.xml"/><Relationship Id="rId59" Type="http://schemas.openxmlformats.org/officeDocument/2006/relationships/font" Target="fonts/Lato-regular.fntdata"/><Relationship Id="rId14" Type="http://schemas.openxmlformats.org/officeDocument/2006/relationships/slide" Target="slides/slide3.xml"/><Relationship Id="rId58" Type="http://schemas.openxmlformats.org/officeDocument/2006/relationships/slide" Target="slides/slide47.xml"/><Relationship Id="rId17" Type="http://schemas.openxmlformats.org/officeDocument/2006/relationships/slide" Target="slides/slide6.xml"/><Relationship Id="rId16" Type="http://schemas.openxmlformats.org/officeDocument/2006/relationships/slide" Target="slides/slide5.xml"/><Relationship Id="rId19" Type="http://schemas.openxmlformats.org/officeDocument/2006/relationships/slide" Target="slides/slide8.xml"/><Relationship Id="rId1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png>
</file>

<file path=ppt/media/image22.png>
</file>

<file path=ppt/media/image23.png>
</file>

<file path=ppt/media/image24.jpg>
</file>

<file path=ppt/media/image25.jpg>
</file>

<file path=ppt/media/image26.jpg>
</file>

<file path=ppt/media/image27.jpg>
</file>

<file path=ppt/media/image28.png>
</file>

<file path=ppt/media/image29.png>
</file>

<file path=ppt/media/image3.jpg>
</file>

<file path=ppt/media/image30.png>
</file>

<file path=ppt/media/image31.jpg>
</file>

<file path=ppt/media/image32.jpg>
</file>

<file path=ppt/media/image33.jpg>
</file>

<file path=ppt/media/image34.png>
</file>

<file path=ppt/media/image35.jp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1: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8" name="Google Shape;488;p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p9: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7" name="Google Shape;577;p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f02f80bedd_1_1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7" name="Google Shape;587;gf02f80bedd_1_1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f02f80bedd_3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6" name="Google Shape;596;gf02f80bedd_3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f02f80bedd_3_18: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04" name="Google Shape;604;gf02f80bedd_3_1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f02f80bedd_3_2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1" name="Google Shape;611;gf02f80bedd_3_2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f02f80bedd_4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8" name="Google Shape;618;gf02f80bedd_4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f0b98326a7_0_18: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7" name="Google Shape;627;gf0b98326a7_0_1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f02b84e4a9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6" name="Google Shape;636;gf02b84e4a9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f0b98326a7_0_2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3" name="Google Shape;643;gf0b98326a7_0_2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f02f80bedd_4_9: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52" name="Google Shape;652;gf02f80bedd_4_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3: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2" name="Google Shape;502;p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f0b98326a7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59" name="Google Shape;659;gf0b98326a7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f07a3a17d1_0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68" name="Google Shape;668;gf07a3a17d1_0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f07a3a17d1_0_2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76" name="Google Shape;676;gf07a3a17d1_0_2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f07a3a17d1_0_7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2" name="Google Shape;682;gf07a3a17d1_0_7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f07a3a17d1_0_8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8" name="Google Shape;688;gf07a3a17d1_0_8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f07a3a17d1_0_5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94" name="Google Shape;694;gf07a3a17d1_0_5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f07a3a17d1_0_6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0" name="Google Shape;700;gf07a3a17d1_0_6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f07a3a17d1_0_7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6" name="Google Shape;706;gf07a3a17d1_0_7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f07a3a17d1_0_6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12" name="Google Shape;712;gf07a3a17d1_0_6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f07a3a17d1_0_9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18" name="Google Shape;718;gf07a3a17d1_0_9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f02f80bedd_1_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1" name="Google Shape;511;gf02f80bedd_1_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f07a3a17d1_0_10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24" name="Google Shape;724;gf07a3a17d1_0_10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f07a3a17d1_0_107: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30" name="Google Shape;730;gf07a3a17d1_0_107: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ecf8d792a2_0_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36" name="Google Shape;736;gecf8d792a2_0_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ecf8d792a2_0_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42" name="Google Shape;742;gecf8d792a2_0_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ecf8d792a2_0_14: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48" name="Google Shape;748;gecf8d792a2_0_14: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f07a3a17d1_0_112: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54" name="Google Shape;754;gf07a3a17d1_0_112: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gf07a3a17d1_0_119: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62" name="Google Shape;762;gf07a3a17d1_0_119: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f07a3a17d1_0_12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68" name="Google Shape;768;gf07a3a17d1_0_12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f07a3a17d1_0_13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74" name="Google Shape;774;gf07a3a17d1_0_13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f07a3a17d1_0_135: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80" name="Google Shape;780;gf07a3a17d1_0_135: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2: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9" name="Google Shape;519;p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f07a3a17d1_0_14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86" name="Google Shape;786;gf07a3a17d1_0_14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ecf8d792a2_0_2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92" name="Google Shape;792;gecf8d792a2_0_2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ecf8d792a2_0_2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98" name="Google Shape;798;gecf8d792a2_0_2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ecf8d792a2_0_3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04" name="Google Shape;804;gecf8d792a2_0_3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ecf8d792a2_0_3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10" name="Google Shape;810;gecf8d792a2_0_3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gecf8d792a2_0_4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16" name="Google Shape;816;gecf8d792a2_0_4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f0b98326a7_0_10: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2" name="Google Shape;822;gf0b98326a7_0_10: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ef14db9d07_0_1: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30" name="Google Shape;830;gef14db9d07_0_1: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4: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5" name="Google Shape;525;p4: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6: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9" name="Google Shape;539;p6: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p7:notes"/>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2" name="Google Shape;552;p7: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ef4436165e_1_16: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62" name="Google Shape;562;gef4436165e_1_16: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f02f80bedd_0_8:notes"/>
          <p:cNvSpPr txBox="1"/>
          <p:nvPr>
            <p:ph idx="1" type="body"/>
          </p:nvPr>
        </p:nvSpPr>
        <p:spPr>
          <a:xfrm>
            <a:off x="755950" y="5078600"/>
            <a:ext cx="6047700" cy="481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0" name="Google Shape;570;gf02f80bedd_0_8:notes"/>
          <p:cNvSpPr/>
          <p:nvPr>
            <p:ph idx="2" type="sldImg"/>
          </p:nvPr>
        </p:nvSpPr>
        <p:spPr>
          <a:xfrm>
            <a:off x="1260175" y="801875"/>
            <a:ext cx="5040000" cy="40095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8" name="Shape 28"/>
        <p:cNvGrpSpPr/>
        <p:nvPr/>
      </p:nvGrpSpPr>
      <p:grpSpPr>
        <a:xfrm>
          <a:off x="0" y="0"/>
          <a:ext cx="0" cy="0"/>
          <a:chOff x="0" y="0"/>
          <a:chExt cx="0" cy="0"/>
        </a:xfrm>
      </p:grpSpPr>
      <p:sp>
        <p:nvSpPr>
          <p:cNvPr id="29" name="Google Shape;29;p1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1"/>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58" name="Shape 58"/>
        <p:cNvGrpSpPr/>
        <p:nvPr/>
      </p:nvGrpSpPr>
      <p:grpSpPr>
        <a:xfrm>
          <a:off x="0" y="0"/>
          <a:ext cx="0" cy="0"/>
          <a:chOff x="0" y="0"/>
          <a:chExt cx="0" cy="0"/>
        </a:xfrm>
      </p:grpSpPr>
      <p:sp>
        <p:nvSpPr>
          <p:cNvPr id="59" name="Google Shape;59;p3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6"/>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1" name="Google Shape;61;p36"/>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62" name="Shape 62"/>
        <p:cNvGrpSpPr/>
        <p:nvPr/>
      </p:nvGrpSpPr>
      <p:grpSpPr>
        <a:xfrm>
          <a:off x="0" y="0"/>
          <a:ext cx="0" cy="0"/>
          <a:chOff x="0" y="0"/>
          <a:chExt cx="0" cy="0"/>
        </a:xfrm>
      </p:grpSpPr>
      <p:sp>
        <p:nvSpPr>
          <p:cNvPr id="63" name="Google Shape;63;p3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5" name="Google Shape;65;p37"/>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6" name="Google Shape;66;p37"/>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7" name="Google Shape;67;p37"/>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68" name="Shape 68"/>
        <p:cNvGrpSpPr/>
        <p:nvPr/>
      </p:nvGrpSpPr>
      <p:grpSpPr>
        <a:xfrm>
          <a:off x="0" y="0"/>
          <a:ext cx="0" cy="0"/>
          <a:chOff x="0" y="0"/>
          <a:chExt cx="0" cy="0"/>
        </a:xfrm>
      </p:grpSpPr>
      <p:sp>
        <p:nvSpPr>
          <p:cNvPr id="69" name="Google Shape;69;p3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8"/>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1" name="Google Shape;71;p38"/>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2" name="Google Shape;72;p38"/>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3" name="Google Shape;73;p38"/>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4" name="Google Shape;74;p38"/>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75" name="Google Shape;75;p38"/>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3" name="Shape 9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94" name="Shape 94"/>
        <p:cNvGrpSpPr/>
        <p:nvPr/>
      </p:nvGrpSpPr>
      <p:grpSpPr>
        <a:xfrm>
          <a:off x="0" y="0"/>
          <a:ext cx="0" cy="0"/>
          <a:chOff x="0" y="0"/>
          <a:chExt cx="0" cy="0"/>
        </a:xfrm>
      </p:grpSpPr>
      <p:sp>
        <p:nvSpPr>
          <p:cNvPr id="95" name="Google Shape;95;p5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50"/>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97" name="Shape 97"/>
        <p:cNvGrpSpPr/>
        <p:nvPr/>
      </p:nvGrpSpPr>
      <p:grpSpPr>
        <a:xfrm>
          <a:off x="0" y="0"/>
          <a:ext cx="0" cy="0"/>
          <a:chOff x="0" y="0"/>
          <a:chExt cx="0" cy="0"/>
        </a:xfrm>
      </p:grpSpPr>
      <p:sp>
        <p:nvSpPr>
          <p:cNvPr id="98" name="Google Shape;98;p5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51"/>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00" name="Shape 100"/>
        <p:cNvGrpSpPr/>
        <p:nvPr/>
      </p:nvGrpSpPr>
      <p:grpSpPr>
        <a:xfrm>
          <a:off x="0" y="0"/>
          <a:ext cx="0" cy="0"/>
          <a:chOff x="0" y="0"/>
          <a:chExt cx="0" cy="0"/>
        </a:xfrm>
      </p:grpSpPr>
      <p:sp>
        <p:nvSpPr>
          <p:cNvPr id="101" name="Google Shape;101;p5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52"/>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03" name="Google Shape;103;p52"/>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4" name="Shape 104"/>
        <p:cNvGrpSpPr/>
        <p:nvPr/>
      </p:nvGrpSpPr>
      <p:grpSpPr>
        <a:xfrm>
          <a:off x="0" y="0"/>
          <a:ext cx="0" cy="0"/>
          <a:chOff x="0" y="0"/>
          <a:chExt cx="0" cy="0"/>
        </a:xfrm>
      </p:grpSpPr>
      <p:sp>
        <p:nvSpPr>
          <p:cNvPr id="105" name="Google Shape;105;p5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06" name="Shape 106"/>
        <p:cNvGrpSpPr/>
        <p:nvPr/>
      </p:nvGrpSpPr>
      <p:grpSpPr>
        <a:xfrm>
          <a:off x="0" y="0"/>
          <a:ext cx="0" cy="0"/>
          <a:chOff x="0" y="0"/>
          <a:chExt cx="0" cy="0"/>
        </a:xfrm>
      </p:grpSpPr>
      <p:sp>
        <p:nvSpPr>
          <p:cNvPr id="107" name="Google Shape;107;p54"/>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08" name="Shape 108"/>
        <p:cNvGrpSpPr/>
        <p:nvPr/>
      </p:nvGrpSpPr>
      <p:grpSpPr>
        <a:xfrm>
          <a:off x="0" y="0"/>
          <a:ext cx="0" cy="0"/>
          <a:chOff x="0" y="0"/>
          <a:chExt cx="0" cy="0"/>
        </a:xfrm>
      </p:grpSpPr>
      <p:sp>
        <p:nvSpPr>
          <p:cNvPr id="109" name="Google Shape;109;p5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5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1" name="Google Shape;111;p55"/>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2" name="Google Shape;112;p55"/>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1" name="Shape 31"/>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13" name="Shape 113"/>
        <p:cNvGrpSpPr/>
        <p:nvPr/>
      </p:nvGrpSpPr>
      <p:grpSpPr>
        <a:xfrm>
          <a:off x="0" y="0"/>
          <a:ext cx="0" cy="0"/>
          <a:chOff x="0" y="0"/>
          <a:chExt cx="0" cy="0"/>
        </a:xfrm>
      </p:grpSpPr>
      <p:sp>
        <p:nvSpPr>
          <p:cNvPr id="114" name="Google Shape;114;p5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56"/>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6" name="Google Shape;116;p56"/>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17" name="Google Shape;117;p56"/>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18" name="Shape 118"/>
        <p:cNvGrpSpPr/>
        <p:nvPr/>
      </p:nvGrpSpPr>
      <p:grpSpPr>
        <a:xfrm>
          <a:off x="0" y="0"/>
          <a:ext cx="0" cy="0"/>
          <a:chOff x="0" y="0"/>
          <a:chExt cx="0" cy="0"/>
        </a:xfrm>
      </p:grpSpPr>
      <p:sp>
        <p:nvSpPr>
          <p:cNvPr id="119" name="Google Shape;119;p5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5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21" name="Google Shape;121;p57"/>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22" name="Google Shape;122;p57"/>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23" name="Shape 123"/>
        <p:cNvGrpSpPr/>
        <p:nvPr/>
      </p:nvGrpSpPr>
      <p:grpSpPr>
        <a:xfrm>
          <a:off x="0" y="0"/>
          <a:ext cx="0" cy="0"/>
          <a:chOff x="0" y="0"/>
          <a:chExt cx="0" cy="0"/>
        </a:xfrm>
      </p:grpSpPr>
      <p:sp>
        <p:nvSpPr>
          <p:cNvPr id="124" name="Google Shape;124;p5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58"/>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26" name="Google Shape;126;p58"/>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27" name="Shape 127"/>
        <p:cNvGrpSpPr/>
        <p:nvPr/>
      </p:nvGrpSpPr>
      <p:grpSpPr>
        <a:xfrm>
          <a:off x="0" y="0"/>
          <a:ext cx="0" cy="0"/>
          <a:chOff x="0" y="0"/>
          <a:chExt cx="0" cy="0"/>
        </a:xfrm>
      </p:grpSpPr>
      <p:sp>
        <p:nvSpPr>
          <p:cNvPr id="128" name="Google Shape;128;p5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5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0" name="Google Shape;130;p5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1" name="Google Shape;131;p59"/>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2" name="Google Shape;132;p59"/>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33" name="Shape 133"/>
        <p:cNvGrpSpPr/>
        <p:nvPr/>
      </p:nvGrpSpPr>
      <p:grpSpPr>
        <a:xfrm>
          <a:off x="0" y="0"/>
          <a:ext cx="0" cy="0"/>
          <a:chOff x="0" y="0"/>
          <a:chExt cx="0" cy="0"/>
        </a:xfrm>
      </p:grpSpPr>
      <p:sp>
        <p:nvSpPr>
          <p:cNvPr id="134" name="Google Shape;134;p6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60"/>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6" name="Google Shape;136;p60"/>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7" name="Google Shape;137;p60"/>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8" name="Google Shape;138;p60"/>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39" name="Google Shape;139;p60"/>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40" name="Google Shape;140;p60"/>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2" name="Shape 162"/>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63" name="Shape 163"/>
        <p:cNvGrpSpPr/>
        <p:nvPr/>
      </p:nvGrpSpPr>
      <p:grpSpPr>
        <a:xfrm>
          <a:off x="0" y="0"/>
          <a:ext cx="0" cy="0"/>
          <a:chOff x="0" y="0"/>
          <a:chExt cx="0" cy="0"/>
        </a:xfrm>
      </p:grpSpPr>
      <p:sp>
        <p:nvSpPr>
          <p:cNvPr id="164" name="Google Shape;164;p3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5" name="Google Shape;165;p39"/>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66" name="Shape 166"/>
        <p:cNvGrpSpPr/>
        <p:nvPr/>
      </p:nvGrpSpPr>
      <p:grpSpPr>
        <a:xfrm>
          <a:off x="0" y="0"/>
          <a:ext cx="0" cy="0"/>
          <a:chOff x="0" y="0"/>
          <a:chExt cx="0" cy="0"/>
        </a:xfrm>
      </p:grpSpPr>
      <p:sp>
        <p:nvSpPr>
          <p:cNvPr id="167" name="Google Shape;167;p4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8" name="Google Shape;168;p40"/>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69" name="Shape 169"/>
        <p:cNvGrpSpPr/>
        <p:nvPr/>
      </p:nvGrpSpPr>
      <p:grpSpPr>
        <a:xfrm>
          <a:off x="0" y="0"/>
          <a:ext cx="0" cy="0"/>
          <a:chOff x="0" y="0"/>
          <a:chExt cx="0" cy="0"/>
        </a:xfrm>
      </p:grpSpPr>
      <p:sp>
        <p:nvSpPr>
          <p:cNvPr id="170" name="Google Shape;170;p4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1" name="Google Shape;171;p41"/>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72" name="Google Shape;172;p41"/>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3" name="Shape 173"/>
        <p:cNvGrpSpPr/>
        <p:nvPr/>
      </p:nvGrpSpPr>
      <p:grpSpPr>
        <a:xfrm>
          <a:off x="0" y="0"/>
          <a:ext cx="0" cy="0"/>
          <a:chOff x="0" y="0"/>
          <a:chExt cx="0" cy="0"/>
        </a:xfrm>
      </p:grpSpPr>
      <p:sp>
        <p:nvSpPr>
          <p:cNvPr id="174" name="Google Shape;174;p4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2" name="Shape 32"/>
        <p:cNvGrpSpPr/>
        <p:nvPr/>
      </p:nvGrpSpPr>
      <p:grpSpPr>
        <a:xfrm>
          <a:off x="0" y="0"/>
          <a:ext cx="0" cy="0"/>
          <a:chOff x="0" y="0"/>
          <a:chExt cx="0" cy="0"/>
        </a:xfrm>
      </p:grpSpPr>
      <p:sp>
        <p:nvSpPr>
          <p:cNvPr id="33" name="Google Shape;33;p2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29"/>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75" name="Shape 175"/>
        <p:cNvGrpSpPr/>
        <p:nvPr/>
      </p:nvGrpSpPr>
      <p:grpSpPr>
        <a:xfrm>
          <a:off x="0" y="0"/>
          <a:ext cx="0" cy="0"/>
          <a:chOff x="0" y="0"/>
          <a:chExt cx="0" cy="0"/>
        </a:xfrm>
      </p:grpSpPr>
      <p:sp>
        <p:nvSpPr>
          <p:cNvPr id="176" name="Google Shape;176;p43"/>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77" name="Shape 177"/>
        <p:cNvGrpSpPr/>
        <p:nvPr/>
      </p:nvGrpSpPr>
      <p:grpSpPr>
        <a:xfrm>
          <a:off x="0" y="0"/>
          <a:ext cx="0" cy="0"/>
          <a:chOff x="0" y="0"/>
          <a:chExt cx="0" cy="0"/>
        </a:xfrm>
      </p:grpSpPr>
      <p:sp>
        <p:nvSpPr>
          <p:cNvPr id="178" name="Google Shape;178;p4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9" name="Google Shape;179;p44"/>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0" name="Google Shape;180;p44"/>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1" name="Google Shape;181;p44"/>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82" name="Shape 182"/>
        <p:cNvGrpSpPr/>
        <p:nvPr/>
      </p:nvGrpSpPr>
      <p:grpSpPr>
        <a:xfrm>
          <a:off x="0" y="0"/>
          <a:ext cx="0" cy="0"/>
          <a:chOff x="0" y="0"/>
          <a:chExt cx="0" cy="0"/>
        </a:xfrm>
      </p:grpSpPr>
      <p:sp>
        <p:nvSpPr>
          <p:cNvPr id="183" name="Google Shape;183;p4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4" name="Google Shape;184;p45"/>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5" name="Google Shape;185;p4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86" name="Google Shape;186;p45"/>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87" name="Shape 187"/>
        <p:cNvGrpSpPr/>
        <p:nvPr/>
      </p:nvGrpSpPr>
      <p:grpSpPr>
        <a:xfrm>
          <a:off x="0" y="0"/>
          <a:ext cx="0" cy="0"/>
          <a:chOff x="0" y="0"/>
          <a:chExt cx="0" cy="0"/>
        </a:xfrm>
      </p:grpSpPr>
      <p:sp>
        <p:nvSpPr>
          <p:cNvPr id="188" name="Google Shape;188;p4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9" name="Google Shape;189;p46"/>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0" name="Google Shape;190;p46"/>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1" name="Google Shape;191;p46"/>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92" name="Shape 192"/>
        <p:cNvGrpSpPr/>
        <p:nvPr/>
      </p:nvGrpSpPr>
      <p:grpSpPr>
        <a:xfrm>
          <a:off x="0" y="0"/>
          <a:ext cx="0" cy="0"/>
          <a:chOff x="0" y="0"/>
          <a:chExt cx="0" cy="0"/>
        </a:xfrm>
      </p:grpSpPr>
      <p:sp>
        <p:nvSpPr>
          <p:cNvPr id="193" name="Google Shape;193;p4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4" name="Google Shape;194;p47"/>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5" name="Google Shape;195;p47"/>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96" name="Shape 196"/>
        <p:cNvGrpSpPr/>
        <p:nvPr/>
      </p:nvGrpSpPr>
      <p:grpSpPr>
        <a:xfrm>
          <a:off x="0" y="0"/>
          <a:ext cx="0" cy="0"/>
          <a:chOff x="0" y="0"/>
          <a:chExt cx="0" cy="0"/>
        </a:xfrm>
      </p:grpSpPr>
      <p:sp>
        <p:nvSpPr>
          <p:cNvPr id="197" name="Google Shape;197;p4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8" name="Google Shape;198;p48"/>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199" name="Google Shape;199;p48"/>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0" name="Google Shape;200;p48"/>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1" name="Google Shape;201;p48"/>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02" name="Shape 202"/>
        <p:cNvGrpSpPr/>
        <p:nvPr/>
      </p:nvGrpSpPr>
      <p:grpSpPr>
        <a:xfrm>
          <a:off x="0" y="0"/>
          <a:ext cx="0" cy="0"/>
          <a:chOff x="0" y="0"/>
          <a:chExt cx="0" cy="0"/>
        </a:xfrm>
      </p:grpSpPr>
      <p:sp>
        <p:nvSpPr>
          <p:cNvPr id="203" name="Google Shape;203;p4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4" name="Google Shape;204;p49"/>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5" name="Google Shape;205;p49"/>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6" name="Google Shape;206;p49"/>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7" name="Google Shape;207;p49"/>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8" name="Google Shape;208;p49"/>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09" name="Google Shape;209;p49"/>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4" name="Shape 224"/>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25" name="Shape 225"/>
        <p:cNvGrpSpPr/>
        <p:nvPr/>
      </p:nvGrpSpPr>
      <p:grpSpPr>
        <a:xfrm>
          <a:off x="0" y="0"/>
          <a:ext cx="0" cy="0"/>
          <a:chOff x="0" y="0"/>
          <a:chExt cx="0" cy="0"/>
        </a:xfrm>
      </p:grpSpPr>
      <p:sp>
        <p:nvSpPr>
          <p:cNvPr id="226" name="Google Shape;226;p7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7" name="Google Shape;227;p72"/>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28" name="Shape 228"/>
        <p:cNvGrpSpPr/>
        <p:nvPr/>
      </p:nvGrpSpPr>
      <p:grpSpPr>
        <a:xfrm>
          <a:off x="0" y="0"/>
          <a:ext cx="0" cy="0"/>
          <a:chOff x="0" y="0"/>
          <a:chExt cx="0" cy="0"/>
        </a:xfrm>
      </p:grpSpPr>
      <p:sp>
        <p:nvSpPr>
          <p:cNvPr id="229" name="Google Shape;229;p7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0" name="Google Shape;230;p73"/>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5" name="Shape 35"/>
        <p:cNvGrpSpPr/>
        <p:nvPr/>
      </p:nvGrpSpPr>
      <p:grpSpPr>
        <a:xfrm>
          <a:off x="0" y="0"/>
          <a:ext cx="0" cy="0"/>
          <a:chOff x="0" y="0"/>
          <a:chExt cx="0" cy="0"/>
        </a:xfrm>
      </p:grpSpPr>
      <p:sp>
        <p:nvSpPr>
          <p:cNvPr id="36" name="Google Shape;36;p3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30"/>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8" name="Google Shape;38;p30"/>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31" name="Shape 231"/>
        <p:cNvGrpSpPr/>
        <p:nvPr/>
      </p:nvGrpSpPr>
      <p:grpSpPr>
        <a:xfrm>
          <a:off x="0" y="0"/>
          <a:ext cx="0" cy="0"/>
          <a:chOff x="0" y="0"/>
          <a:chExt cx="0" cy="0"/>
        </a:xfrm>
      </p:grpSpPr>
      <p:sp>
        <p:nvSpPr>
          <p:cNvPr id="232" name="Google Shape;232;p7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3" name="Google Shape;233;p74"/>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34" name="Google Shape;234;p74"/>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5" name="Shape 235"/>
        <p:cNvGrpSpPr/>
        <p:nvPr/>
      </p:nvGrpSpPr>
      <p:grpSpPr>
        <a:xfrm>
          <a:off x="0" y="0"/>
          <a:ext cx="0" cy="0"/>
          <a:chOff x="0" y="0"/>
          <a:chExt cx="0" cy="0"/>
        </a:xfrm>
      </p:grpSpPr>
      <p:sp>
        <p:nvSpPr>
          <p:cNvPr id="236" name="Google Shape;236;p7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37" name="Shape 237"/>
        <p:cNvGrpSpPr/>
        <p:nvPr/>
      </p:nvGrpSpPr>
      <p:grpSpPr>
        <a:xfrm>
          <a:off x="0" y="0"/>
          <a:ext cx="0" cy="0"/>
          <a:chOff x="0" y="0"/>
          <a:chExt cx="0" cy="0"/>
        </a:xfrm>
      </p:grpSpPr>
      <p:sp>
        <p:nvSpPr>
          <p:cNvPr id="238" name="Google Shape;238;p76"/>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39" name="Shape 239"/>
        <p:cNvGrpSpPr/>
        <p:nvPr/>
      </p:nvGrpSpPr>
      <p:grpSpPr>
        <a:xfrm>
          <a:off x="0" y="0"/>
          <a:ext cx="0" cy="0"/>
          <a:chOff x="0" y="0"/>
          <a:chExt cx="0" cy="0"/>
        </a:xfrm>
      </p:grpSpPr>
      <p:sp>
        <p:nvSpPr>
          <p:cNvPr id="240" name="Google Shape;240;p7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1" name="Google Shape;241;p77"/>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2" name="Google Shape;242;p77"/>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3" name="Google Shape;243;p77"/>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44" name="Shape 244"/>
        <p:cNvGrpSpPr/>
        <p:nvPr/>
      </p:nvGrpSpPr>
      <p:grpSpPr>
        <a:xfrm>
          <a:off x="0" y="0"/>
          <a:ext cx="0" cy="0"/>
          <a:chOff x="0" y="0"/>
          <a:chExt cx="0" cy="0"/>
        </a:xfrm>
      </p:grpSpPr>
      <p:sp>
        <p:nvSpPr>
          <p:cNvPr id="245" name="Google Shape;245;p7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6" name="Google Shape;246;p78"/>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7" name="Google Shape;247;p78"/>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48" name="Google Shape;248;p78"/>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249" name="Shape 249"/>
        <p:cNvGrpSpPr/>
        <p:nvPr/>
      </p:nvGrpSpPr>
      <p:grpSpPr>
        <a:xfrm>
          <a:off x="0" y="0"/>
          <a:ext cx="0" cy="0"/>
          <a:chOff x="0" y="0"/>
          <a:chExt cx="0" cy="0"/>
        </a:xfrm>
      </p:grpSpPr>
      <p:sp>
        <p:nvSpPr>
          <p:cNvPr id="250" name="Google Shape;250;p7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1" name="Google Shape;251;p7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52" name="Google Shape;252;p7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53" name="Google Shape;253;p79"/>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254" name="Shape 254"/>
        <p:cNvGrpSpPr/>
        <p:nvPr/>
      </p:nvGrpSpPr>
      <p:grpSpPr>
        <a:xfrm>
          <a:off x="0" y="0"/>
          <a:ext cx="0" cy="0"/>
          <a:chOff x="0" y="0"/>
          <a:chExt cx="0" cy="0"/>
        </a:xfrm>
      </p:grpSpPr>
      <p:sp>
        <p:nvSpPr>
          <p:cNvPr id="255" name="Google Shape;255;p8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6" name="Google Shape;256;p80"/>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57" name="Google Shape;257;p80"/>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258" name="Shape 258"/>
        <p:cNvGrpSpPr/>
        <p:nvPr/>
      </p:nvGrpSpPr>
      <p:grpSpPr>
        <a:xfrm>
          <a:off x="0" y="0"/>
          <a:ext cx="0" cy="0"/>
          <a:chOff x="0" y="0"/>
          <a:chExt cx="0" cy="0"/>
        </a:xfrm>
      </p:grpSpPr>
      <p:sp>
        <p:nvSpPr>
          <p:cNvPr id="259" name="Google Shape;259;p8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0" name="Google Shape;260;p8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1" name="Google Shape;261;p81"/>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2" name="Google Shape;262;p81"/>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3" name="Google Shape;263;p81"/>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264" name="Shape 264"/>
        <p:cNvGrpSpPr/>
        <p:nvPr/>
      </p:nvGrpSpPr>
      <p:grpSpPr>
        <a:xfrm>
          <a:off x="0" y="0"/>
          <a:ext cx="0" cy="0"/>
          <a:chOff x="0" y="0"/>
          <a:chExt cx="0" cy="0"/>
        </a:xfrm>
      </p:grpSpPr>
      <p:sp>
        <p:nvSpPr>
          <p:cNvPr id="265" name="Google Shape;265;p8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6" name="Google Shape;266;p82"/>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7" name="Google Shape;267;p82"/>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8" name="Google Shape;268;p82"/>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69" name="Google Shape;269;p82"/>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70" name="Google Shape;270;p82"/>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71" name="Google Shape;271;p82"/>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5" name="Shape 28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3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286" name="Shape 286"/>
        <p:cNvGrpSpPr/>
        <p:nvPr/>
      </p:nvGrpSpPr>
      <p:grpSpPr>
        <a:xfrm>
          <a:off x="0" y="0"/>
          <a:ext cx="0" cy="0"/>
          <a:chOff x="0" y="0"/>
          <a:chExt cx="0" cy="0"/>
        </a:xfrm>
      </p:grpSpPr>
      <p:sp>
        <p:nvSpPr>
          <p:cNvPr id="287" name="Google Shape;287;p8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8" name="Google Shape;288;p83"/>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89" name="Shape 289"/>
        <p:cNvGrpSpPr/>
        <p:nvPr/>
      </p:nvGrpSpPr>
      <p:grpSpPr>
        <a:xfrm>
          <a:off x="0" y="0"/>
          <a:ext cx="0" cy="0"/>
          <a:chOff x="0" y="0"/>
          <a:chExt cx="0" cy="0"/>
        </a:xfrm>
      </p:grpSpPr>
      <p:sp>
        <p:nvSpPr>
          <p:cNvPr id="290" name="Google Shape;290;p8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1" name="Google Shape;291;p84"/>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92" name="Shape 292"/>
        <p:cNvGrpSpPr/>
        <p:nvPr/>
      </p:nvGrpSpPr>
      <p:grpSpPr>
        <a:xfrm>
          <a:off x="0" y="0"/>
          <a:ext cx="0" cy="0"/>
          <a:chOff x="0" y="0"/>
          <a:chExt cx="0" cy="0"/>
        </a:xfrm>
      </p:grpSpPr>
      <p:sp>
        <p:nvSpPr>
          <p:cNvPr id="293" name="Google Shape;293;p8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4" name="Google Shape;294;p85"/>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95" name="Google Shape;295;p85"/>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6" name="Shape 296"/>
        <p:cNvGrpSpPr/>
        <p:nvPr/>
      </p:nvGrpSpPr>
      <p:grpSpPr>
        <a:xfrm>
          <a:off x="0" y="0"/>
          <a:ext cx="0" cy="0"/>
          <a:chOff x="0" y="0"/>
          <a:chExt cx="0" cy="0"/>
        </a:xfrm>
      </p:grpSpPr>
      <p:sp>
        <p:nvSpPr>
          <p:cNvPr id="297" name="Google Shape;297;p8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98" name="Shape 298"/>
        <p:cNvGrpSpPr/>
        <p:nvPr/>
      </p:nvGrpSpPr>
      <p:grpSpPr>
        <a:xfrm>
          <a:off x="0" y="0"/>
          <a:ext cx="0" cy="0"/>
          <a:chOff x="0" y="0"/>
          <a:chExt cx="0" cy="0"/>
        </a:xfrm>
      </p:grpSpPr>
      <p:sp>
        <p:nvSpPr>
          <p:cNvPr id="299" name="Google Shape;299;p87"/>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00" name="Shape 300"/>
        <p:cNvGrpSpPr/>
        <p:nvPr/>
      </p:nvGrpSpPr>
      <p:grpSpPr>
        <a:xfrm>
          <a:off x="0" y="0"/>
          <a:ext cx="0" cy="0"/>
          <a:chOff x="0" y="0"/>
          <a:chExt cx="0" cy="0"/>
        </a:xfrm>
      </p:grpSpPr>
      <p:sp>
        <p:nvSpPr>
          <p:cNvPr id="301" name="Google Shape;301;p8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2" name="Google Shape;302;p88"/>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3" name="Google Shape;303;p88"/>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4" name="Google Shape;304;p88"/>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05" name="Shape 305"/>
        <p:cNvGrpSpPr/>
        <p:nvPr/>
      </p:nvGrpSpPr>
      <p:grpSpPr>
        <a:xfrm>
          <a:off x="0" y="0"/>
          <a:ext cx="0" cy="0"/>
          <a:chOff x="0" y="0"/>
          <a:chExt cx="0" cy="0"/>
        </a:xfrm>
      </p:grpSpPr>
      <p:sp>
        <p:nvSpPr>
          <p:cNvPr id="306" name="Google Shape;306;p8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7" name="Google Shape;307;p89"/>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8" name="Google Shape;308;p89"/>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09" name="Google Shape;309;p89"/>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10" name="Shape 310"/>
        <p:cNvGrpSpPr/>
        <p:nvPr/>
      </p:nvGrpSpPr>
      <p:grpSpPr>
        <a:xfrm>
          <a:off x="0" y="0"/>
          <a:ext cx="0" cy="0"/>
          <a:chOff x="0" y="0"/>
          <a:chExt cx="0" cy="0"/>
        </a:xfrm>
      </p:grpSpPr>
      <p:sp>
        <p:nvSpPr>
          <p:cNvPr id="311" name="Google Shape;311;p9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2" name="Google Shape;312;p90"/>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3" name="Google Shape;313;p90"/>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4" name="Google Shape;314;p90"/>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15" name="Shape 315"/>
        <p:cNvGrpSpPr/>
        <p:nvPr/>
      </p:nvGrpSpPr>
      <p:grpSpPr>
        <a:xfrm>
          <a:off x="0" y="0"/>
          <a:ext cx="0" cy="0"/>
          <a:chOff x="0" y="0"/>
          <a:chExt cx="0" cy="0"/>
        </a:xfrm>
      </p:grpSpPr>
      <p:sp>
        <p:nvSpPr>
          <p:cNvPr id="316" name="Google Shape;316;p9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7" name="Google Shape;317;p91"/>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18" name="Google Shape;318;p91"/>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319" name="Shape 319"/>
        <p:cNvGrpSpPr/>
        <p:nvPr/>
      </p:nvGrpSpPr>
      <p:grpSpPr>
        <a:xfrm>
          <a:off x="0" y="0"/>
          <a:ext cx="0" cy="0"/>
          <a:chOff x="0" y="0"/>
          <a:chExt cx="0" cy="0"/>
        </a:xfrm>
      </p:grpSpPr>
      <p:sp>
        <p:nvSpPr>
          <p:cNvPr id="320" name="Google Shape;320;p9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1" name="Google Shape;321;p92"/>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2" name="Google Shape;322;p92"/>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3" name="Google Shape;323;p92"/>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4" name="Google Shape;324;p92"/>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1" name="Shape 41"/>
        <p:cNvGrpSpPr/>
        <p:nvPr/>
      </p:nvGrpSpPr>
      <p:grpSpPr>
        <a:xfrm>
          <a:off x="0" y="0"/>
          <a:ext cx="0" cy="0"/>
          <a:chOff x="0" y="0"/>
          <a:chExt cx="0" cy="0"/>
        </a:xfrm>
      </p:grpSpPr>
      <p:sp>
        <p:nvSpPr>
          <p:cNvPr id="42" name="Google Shape;42;p32"/>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325" name="Shape 325"/>
        <p:cNvGrpSpPr/>
        <p:nvPr/>
      </p:nvGrpSpPr>
      <p:grpSpPr>
        <a:xfrm>
          <a:off x="0" y="0"/>
          <a:ext cx="0" cy="0"/>
          <a:chOff x="0" y="0"/>
          <a:chExt cx="0" cy="0"/>
        </a:xfrm>
      </p:grpSpPr>
      <p:sp>
        <p:nvSpPr>
          <p:cNvPr id="326" name="Google Shape;326;p9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7" name="Google Shape;327;p93"/>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8" name="Google Shape;328;p93"/>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29" name="Google Shape;329;p93"/>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0" name="Google Shape;330;p93"/>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1" name="Google Shape;331;p93"/>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2" name="Google Shape;332;p93"/>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80" name="Shape 380"/>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381" name="Shape 381"/>
        <p:cNvGrpSpPr/>
        <p:nvPr/>
      </p:nvGrpSpPr>
      <p:grpSpPr>
        <a:xfrm>
          <a:off x="0" y="0"/>
          <a:ext cx="0" cy="0"/>
          <a:chOff x="0" y="0"/>
          <a:chExt cx="0" cy="0"/>
        </a:xfrm>
      </p:grpSpPr>
      <p:sp>
        <p:nvSpPr>
          <p:cNvPr id="382" name="Google Shape;382;p9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3" name="Google Shape;383;p94"/>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384" name="Shape 384"/>
        <p:cNvGrpSpPr/>
        <p:nvPr/>
      </p:nvGrpSpPr>
      <p:grpSpPr>
        <a:xfrm>
          <a:off x="0" y="0"/>
          <a:ext cx="0" cy="0"/>
          <a:chOff x="0" y="0"/>
          <a:chExt cx="0" cy="0"/>
        </a:xfrm>
      </p:grpSpPr>
      <p:sp>
        <p:nvSpPr>
          <p:cNvPr id="385" name="Google Shape;385;p9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6" name="Google Shape;386;p95"/>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387" name="Shape 387"/>
        <p:cNvGrpSpPr/>
        <p:nvPr/>
      </p:nvGrpSpPr>
      <p:grpSpPr>
        <a:xfrm>
          <a:off x="0" y="0"/>
          <a:ext cx="0" cy="0"/>
          <a:chOff x="0" y="0"/>
          <a:chExt cx="0" cy="0"/>
        </a:xfrm>
      </p:grpSpPr>
      <p:sp>
        <p:nvSpPr>
          <p:cNvPr id="388" name="Google Shape;388;p9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9" name="Google Shape;389;p96"/>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0" name="Google Shape;390;p96"/>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1" name="Shape 391"/>
        <p:cNvGrpSpPr/>
        <p:nvPr/>
      </p:nvGrpSpPr>
      <p:grpSpPr>
        <a:xfrm>
          <a:off x="0" y="0"/>
          <a:ext cx="0" cy="0"/>
          <a:chOff x="0" y="0"/>
          <a:chExt cx="0" cy="0"/>
        </a:xfrm>
      </p:grpSpPr>
      <p:sp>
        <p:nvSpPr>
          <p:cNvPr id="392" name="Google Shape;392;p9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393" name="Shape 393"/>
        <p:cNvGrpSpPr/>
        <p:nvPr/>
      </p:nvGrpSpPr>
      <p:grpSpPr>
        <a:xfrm>
          <a:off x="0" y="0"/>
          <a:ext cx="0" cy="0"/>
          <a:chOff x="0" y="0"/>
          <a:chExt cx="0" cy="0"/>
        </a:xfrm>
      </p:grpSpPr>
      <p:sp>
        <p:nvSpPr>
          <p:cNvPr id="394" name="Google Shape;394;p98"/>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95" name="Shape 395"/>
        <p:cNvGrpSpPr/>
        <p:nvPr/>
      </p:nvGrpSpPr>
      <p:grpSpPr>
        <a:xfrm>
          <a:off x="0" y="0"/>
          <a:ext cx="0" cy="0"/>
          <a:chOff x="0" y="0"/>
          <a:chExt cx="0" cy="0"/>
        </a:xfrm>
      </p:grpSpPr>
      <p:sp>
        <p:nvSpPr>
          <p:cNvPr id="396" name="Google Shape;396;p9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7" name="Google Shape;397;p99"/>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8" name="Google Shape;398;p99"/>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9" name="Google Shape;399;p99"/>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00" name="Shape 400"/>
        <p:cNvGrpSpPr/>
        <p:nvPr/>
      </p:nvGrpSpPr>
      <p:grpSpPr>
        <a:xfrm>
          <a:off x="0" y="0"/>
          <a:ext cx="0" cy="0"/>
          <a:chOff x="0" y="0"/>
          <a:chExt cx="0" cy="0"/>
        </a:xfrm>
      </p:grpSpPr>
      <p:sp>
        <p:nvSpPr>
          <p:cNvPr id="401" name="Google Shape;401;p10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2" name="Google Shape;402;p100"/>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3" name="Google Shape;403;p100"/>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4" name="Google Shape;404;p100"/>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05" name="Shape 405"/>
        <p:cNvGrpSpPr/>
        <p:nvPr/>
      </p:nvGrpSpPr>
      <p:grpSpPr>
        <a:xfrm>
          <a:off x="0" y="0"/>
          <a:ext cx="0" cy="0"/>
          <a:chOff x="0" y="0"/>
          <a:chExt cx="0" cy="0"/>
        </a:xfrm>
      </p:grpSpPr>
      <p:sp>
        <p:nvSpPr>
          <p:cNvPr id="406" name="Google Shape;406;p10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7" name="Google Shape;407;p10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8" name="Google Shape;408;p101"/>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09" name="Google Shape;409;p101"/>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3" name="Shape 43"/>
        <p:cNvGrpSpPr/>
        <p:nvPr/>
      </p:nvGrpSpPr>
      <p:grpSpPr>
        <a:xfrm>
          <a:off x="0" y="0"/>
          <a:ext cx="0" cy="0"/>
          <a:chOff x="0" y="0"/>
          <a:chExt cx="0" cy="0"/>
        </a:xfrm>
      </p:grpSpPr>
      <p:sp>
        <p:nvSpPr>
          <p:cNvPr id="44" name="Google Shape;44;p3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3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 name="Google Shape;46;p33"/>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 name="Google Shape;47;p33"/>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10" name="Shape 410"/>
        <p:cNvGrpSpPr/>
        <p:nvPr/>
      </p:nvGrpSpPr>
      <p:grpSpPr>
        <a:xfrm>
          <a:off x="0" y="0"/>
          <a:ext cx="0" cy="0"/>
          <a:chOff x="0" y="0"/>
          <a:chExt cx="0" cy="0"/>
        </a:xfrm>
      </p:grpSpPr>
      <p:sp>
        <p:nvSpPr>
          <p:cNvPr id="411" name="Google Shape;411;p10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2" name="Google Shape;412;p102"/>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3" name="Google Shape;413;p102"/>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14" name="Shape 414"/>
        <p:cNvGrpSpPr/>
        <p:nvPr/>
      </p:nvGrpSpPr>
      <p:grpSpPr>
        <a:xfrm>
          <a:off x="0" y="0"/>
          <a:ext cx="0" cy="0"/>
          <a:chOff x="0" y="0"/>
          <a:chExt cx="0" cy="0"/>
        </a:xfrm>
      </p:grpSpPr>
      <p:sp>
        <p:nvSpPr>
          <p:cNvPr id="415" name="Google Shape;415;p10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6" name="Google Shape;416;p10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7" name="Google Shape;417;p103"/>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8" name="Google Shape;418;p103"/>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19" name="Google Shape;419;p103"/>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20" name="Shape 420"/>
        <p:cNvGrpSpPr/>
        <p:nvPr/>
      </p:nvGrpSpPr>
      <p:grpSpPr>
        <a:xfrm>
          <a:off x="0" y="0"/>
          <a:ext cx="0" cy="0"/>
          <a:chOff x="0" y="0"/>
          <a:chExt cx="0" cy="0"/>
        </a:xfrm>
      </p:grpSpPr>
      <p:sp>
        <p:nvSpPr>
          <p:cNvPr id="421" name="Google Shape;421;p10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2" name="Google Shape;422;p104"/>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3" name="Google Shape;423;p104"/>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4" name="Google Shape;424;p104"/>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5" name="Google Shape;425;p104"/>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6" name="Google Shape;426;p104"/>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27" name="Google Shape;427;p104"/>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38" name="Shape 438"/>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439" name="Shape 439"/>
        <p:cNvGrpSpPr/>
        <p:nvPr/>
      </p:nvGrpSpPr>
      <p:grpSpPr>
        <a:xfrm>
          <a:off x="0" y="0"/>
          <a:ext cx="0" cy="0"/>
          <a:chOff x="0" y="0"/>
          <a:chExt cx="0" cy="0"/>
        </a:xfrm>
      </p:grpSpPr>
      <p:sp>
        <p:nvSpPr>
          <p:cNvPr id="440" name="Google Shape;440;p11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1" name="Google Shape;441;p116"/>
          <p:cNvSpPr txBox="1"/>
          <p:nvPr>
            <p:ph idx="1" type="subTitle"/>
          </p:nvPr>
        </p:nvSpPr>
        <p:spPr>
          <a:xfrm>
            <a:off x="468000" y="1800000"/>
            <a:ext cx="9071640" cy="32882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442" name="Shape 442"/>
        <p:cNvGrpSpPr/>
        <p:nvPr/>
      </p:nvGrpSpPr>
      <p:grpSpPr>
        <a:xfrm>
          <a:off x="0" y="0"/>
          <a:ext cx="0" cy="0"/>
          <a:chOff x="0" y="0"/>
          <a:chExt cx="0" cy="0"/>
        </a:xfrm>
      </p:grpSpPr>
      <p:sp>
        <p:nvSpPr>
          <p:cNvPr id="443" name="Google Shape;443;p117"/>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4" name="Google Shape;444;p117"/>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445" name="Shape 445"/>
        <p:cNvGrpSpPr/>
        <p:nvPr/>
      </p:nvGrpSpPr>
      <p:grpSpPr>
        <a:xfrm>
          <a:off x="0" y="0"/>
          <a:ext cx="0" cy="0"/>
          <a:chOff x="0" y="0"/>
          <a:chExt cx="0" cy="0"/>
        </a:xfrm>
      </p:grpSpPr>
      <p:sp>
        <p:nvSpPr>
          <p:cNvPr id="446" name="Google Shape;446;p118"/>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7" name="Google Shape;447;p118"/>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48" name="Google Shape;448;p118"/>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9" name="Shape 449"/>
        <p:cNvGrpSpPr/>
        <p:nvPr/>
      </p:nvGrpSpPr>
      <p:grpSpPr>
        <a:xfrm>
          <a:off x="0" y="0"/>
          <a:ext cx="0" cy="0"/>
          <a:chOff x="0" y="0"/>
          <a:chExt cx="0" cy="0"/>
        </a:xfrm>
      </p:grpSpPr>
      <p:sp>
        <p:nvSpPr>
          <p:cNvPr id="450" name="Google Shape;450;p119"/>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451" name="Shape 451"/>
        <p:cNvGrpSpPr/>
        <p:nvPr/>
      </p:nvGrpSpPr>
      <p:grpSpPr>
        <a:xfrm>
          <a:off x="0" y="0"/>
          <a:ext cx="0" cy="0"/>
          <a:chOff x="0" y="0"/>
          <a:chExt cx="0" cy="0"/>
        </a:xfrm>
      </p:grpSpPr>
      <p:sp>
        <p:nvSpPr>
          <p:cNvPr id="452" name="Google Shape;452;p120"/>
          <p:cNvSpPr txBox="1"/>
          <p:nvPr>
            <p:ph idx="1" type="subTitle"/>
          </p:nvPr>
        </p:nvSpPr>
        <p:spPr>
          <a:xfrm>
            <a:off x="468000" y="468000"/>
            <a:ext cx="9071640" cy="43884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453" name="Shape 453"/>
        <p:cNvGrpSpPr/>
        <p:nvPr/>
      </p:nvGrpSpPr>
      <p:grpSpPr>
        <a:xfrm>
          <a:off x="0" y="0"/>
          <a:ext cx="0" cy="0"/>
          <a:chOff x="0" y="0"/>
          <a:chExt cx="0" cy="0"/>
        </a:xfrm>
      </p:grpSpPr>
      <p:sp>
        <p:nvSpPr>
          <p:cNvPr id="454" name="Google Shape;454;p121"/>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5" name="Google Shape;455;p121"/>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56" name="Google Shape;456;p121"/>
          <p:cNvSpPr txBox="1"/>
          <p:nvPr>
            <p:ph idx="2" type="body"/>
          </p:nvPr>
        </p:nvSpPr>
        <p:spPr>
          <a:xfrm>
            <a:off x="511668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57" name="Google Shape;457;p121"/>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8" name="Shape 48"/>
        <p:cNvGrpSpPr/>
        <p:nvPr/>
      </p:nvGrpSpPr>
      <p:grpSpPr>
        <a:xfrm>
          <a:off x="0" y="0"/>
          <a:ext cx="0" cy="0"/>
          <a:chOff x="0" y="0"/>
          <a:chExt cx="0" cy="0"/>
        </a:xfrm>
      </p:grpSpPr>
      <p:sp>
        <p:nvSpPr>
          <p:cNvPr id="49" name="Google Shape;49;p3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34"/>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1" name="Google Shape;51;p34"/>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2" name="Google Shape;52;p34"/>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458" name="Shape 458"/>
        <p:cNvGrpSpPr/>
        <p:nvPr/>
      </p:nvGrpSpPr>
      <p:grpSpPr>
        <a:xfrm>
          <a:off x="0" y="0"/>
          <a:ext cx="0" cy="0"/>
          <a:chOff x="0" y="0"/>
          <a:chExt cx="0" cy="0"/>
        </a:xfrm>
      </p:grpSpPr>
      <p:sp>
        <p:nvSpPr>
          <p:cNvPr id="459" name="Google Shape;459;p12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0" name="Google Shape;460;p122"/>
          <p:cNvSpPr txBox="1"/>
          <p:nvPr>
            <p:ph idx="1" type="body"/>
          </p:nvPr>
        </p:nvSpPr>
        <p:spPr>
          <a:xfrm>
            <a:off x="468000" y="1800000"/>
            <a:ext cx="4426920" cy="328824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1" name="Google Shape;461;p122"/>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2" name="Google Shape;462;p122"/>
          <p:cNvSpPr txBox="1"/>
          <p:nvPr>
            <p:ph idx="3"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63" name="Shape 463"/>
        <p:cNvGrpSpPr/>
        <p:nvPr/>
      </p:nvGrpSpPr>
      <p:grpSpPr>
        <a:xfrm>
          <a:off x="0" y="0"/>
          <a:ext cx="0" cy="0"/>
          <a:chOff x="0" y="0"/>
          <a:chExt cx="0" cy="0"/>
        </a:xfrm>
      </p:grpSpPr>
      <p:sp>
        <p:nvSpPr>
          <p:cNvPr id="464" name="Google Shape;464;p123"/>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5" name="Google Shape;465;p123"/>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6" name="Google Shape;466;p123"/>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67" name="Google Shape;467;p123"/>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68" name="Shape 468"/>
        <p:cNvGrpSpPr/>
        <p:nvPr/>
      </p:nvGrpSpPr>
      <p:grpSpPr>
        <a:xfrm>
          <a:off x="0" y="0"/>
          <a:ext cx="0" cy="0"/>
          <a:chOff x="0" y="0"/>
          <a:chExt cx="0" cy="0"/>
        </a:xfrm>
      </p:grpSpPr>
      <p:sp>
        <p:nvSpPr>
          <p:cNvPr id="469" name="Google Shape;469;p12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0" name="Google Shape;470;p124"/>
          <p:cNvSpPr txBox="1"/>
          <p:nvPr>
            <p:ph idx="1" type="body"/>
          </p:nvPr>
        </p:nvSpPr>
        <p:spPr>
          <a:xfrm>
            <a:off x="468000" y="180000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1" name="Google Shape;471;p124"/>
          <p:cNvSpPr txBox="1"/>
          <p:nvPr>
            <p:ph idx="2"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72" name="Shape 472"/>
        <p:cNvGrpSpPr/>
        <p:nvPr/>
      </p:nvGrpSpPr>
      <p:grpSpPr>
        <a:xfrm>
          <a:off x="0" y="0"/>
          <a:ext cx="0" cy="0"/>
          <a:chOff x="0" y="0"/>
          <a:chExt cx="0" cy="0"/>
        </a:xfrm>
      </p:grpSpPr>
      <p:sp>
        <p:nvSpPr>
          <p:cNvPr id="473" name="Google Shape;473;p12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4" name="Google Shape;474;p12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5" name="Google Shape;475;p12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6" name="Google Shape;476;p125"/>
          <p:cNvSpPr txBox="1"/>
          <p:nvPr>
            <p:ph idx="3" type="body"/>
          </p:nvPr>
        </p:nvSpPr>
        <p:spPr>
          <a:xfrm>
            <a:off x="46800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77" name="Google Shape;477;p125"/>
          <p:cNvSpPr txBox="1"/>
          <p:nvPr>
            <p:ph idx="4" type="body"/>
          </p:nvPr>
        </p:nvSpPr>
        <p:spPr>
          <a:xfrm>
            <a:off x="5116680" y="351756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78" name="Shape 478"/>
        <p:cNvGrpSpPr/>
        <p:nvPr/>
      </p:nvGrpSpPr>
      <p:grpSpPr>
        <a:xfrm>
          <a:off x="0" y="0"/>
          <a:ext cx="0" cy="0"/>
          <a:chOff x="0" y="0"/>
          <a:chExt cx="0" cy="0"/>
        </a:xfrm>
      </p:grpSpPr>
      <p:sp>
        <p:nvSpPr>
          <p:cNvPr id="479" name="Google Shape;479;p12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0" name="Google Shape;480;p126"/>
          <p:cNvSpPr txBox="1"/>
          <p:nvPr>
            <p:ph idx="1" type="body"/>
          </p:nvPr>
        </p:nvSpPr>
        <p:spPr>
          <a:xfrm>
            <a:off x="4680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1" name="Google Shape;481;p126"/>
          <p:cNvSpPr txBox="1"/>
          <p:nvPr>
            <p:ph idx="2" type="body"/>
          </p:nvPr>
        </p:nvSpPr>
        <p:spPr>
          <a:xfrm>
            <a:off x="353520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2" name="Google Shape;482;p126"/>
          <p:cNvSpPr txBox="1"/>
          <p:nvPr>
            <p:ph idx="3" type="body"/>
          </p:nvPr>
        </p:nvSpPr>
        <p:spPr>
          <a:xfrm>
            <a:off x="6602040" y="180000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3" name="Google Shape;483;p126"/>
          <p:cNvSpPr txBox="1"/>
          <p:nvPr>
            <p:ph idx="4" type="body"/>
          </p:nvPr>
        </p:nvSpPr>
        <p:spPr>
          <a:xfrm>
            <a:off x="4680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4" name="Google Shape;484;p126"/>
          <p:cNvSpPr txBox="1"/>
          <p:nvPr>
            <p:ph idx="5" type="body"/>
          </p:nvPr>
        </p:nvSpPr>
        <p:spPr>
          <a:xfrm>
            <a:off x="353520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5" name="Google Shape;485;p126"/>
          <p:cNvSpPr txBox="1"/>
          <p:nvPr>
            <p:ph idx="6" type="body"/>
          </p:nvPr>
        </p:nvSpPr>
        <p:spPr>
          <a:xfrm>
            <a:off x="6602040" y="3517560"/>
            <a:ext cx="292068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53" name="Shape 53"/>
        <p:cNvGrpSpPr/>
        <p:nvPr/>
      </p:nvGrpSpPr>
      <p:grpSpPr>
        <a:xfrm>
          <a:off x="0" y="0"/>
          <a:ext cx="0" cy="0"/>
          <a:chOff x="0" y="0"/>
          <a:chExt cx="0" cy="0"/>
        </a:xfrm>
      </p:grpSpPr>
      <p:sp>
        <p:nvSpPr>
          <p:cNvPr id="54" name="Google Shape;54;p35"/>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35"/>
          <p:cNvSpPr txBox="1"/>
          <p:nvPr>
            <p:ph idx="1" type="body"/>
          </p:nvPr>
        </p:nvSpPr>
        <p:spPr>
          <a:xfrm>
            <a:off x="46800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6" name="Google Shape;56;p35"/>
          <p:cNvSpPr txBox="1"/>
          <p:nvPr>
            <p:ph idx="2" type="body"/>
          </p:nvPr>
        </p:nvSpPr>
        <p:spPr>
          <a:xfrm>
            <a:off x="5116680" y="1800000"/>
            <a:ext cx="442692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7" name="Google Shape;57;p35"/>
          <p:cNvSpPr txBox="1"/>
          <p:nvPr>
            <p:ph idx="3" type="body"/>
          </p:nvPr>
        </p:nvSpPr>
        <p:spPr>
          <a:xfrm>
            <a:off x="468000" y="3517560"/>
            <a:ext cx="9071640" cy="15681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7.xml"/><Relationship Id="rId10" Type="http://schemas.openxmlformats.org/officeDocument/2006/relationships/slideLayout" Target="../slideLayouts/slideLayout16.xml"/><Relationship Id="rId13" Type="http://schemas.openxmlformats.org/officeDocument/2006/relationships/slideLayout" Target="../slideLayouts/slideLayout19.xml"/><Relationship Id="rId12" Type="http://schemas.openxmlformats.org/officeDocument/2006/relationships/slideLayout" Target="../slideLayouts/slideLayout18.xml"/><Relationship Id="rId1" Type="http://schemas.openxmlformats.org/officeDocument/2006/relationships/image" Target="../media/image15.jpg"/><Relationship Id="rId2" Type="http://schemas.openxmlformats.org/officeDocument/2006/relationships/image" Target="../media/image11.jpg"/><Relationship Id="rId3" Type="http://schemas.openxmlformats.org/officeDocument/2006/relationships/image" Target="../media/image10.jpg"/><Relationship Id="rId4" Type="http://schemas.openxmlformats.org/officeDocument/2006/relationships/image" Target="../media/image18.jpg"/><Relationship Id="rId9" Type="http://schemas.openxmlformats.org/officeDocument/2006/relationships/slideLayout" Target="../slideLayouts/slideLayout15.xml"/><Relationship Id="rId15" Type="http://schemas.openxmlformats.org/officeDocument/2006/relationships/slideLayout" Target="../slideLayouts/slideLayout21.xml"/><Relationship Id="rId14" Type="http://schemas.openxmlformats.org/officeDocument/2006/relationships/slideLayout" Target="../slideLayouts/slideLayout20.xml"/><Relationship Id="rId17" Type="http://schemas.openxmlformats.org/officeDocument/2006/relationships/slideLayout" Target="../slideLayouts/slideLayout23.xml"/><Relationship Id="rId16" Type="http://schemas.openxmlformats.org/officeDocument/2006/relationships/slideLayout" Target="../slideLayouts/slideLayout22.xml"/><Relationship Id="rId5" Type="http://schemas.openxmlformats.org/officeDocument/2006/relationships/image" Target="../media/image16.jpg"/><Relationship Id="rId19" Type="http://schemas.openxmlformats.org/officeDocument/2006/relationships/theme" Target="../theme/theme2.xml"/><Relationship Id="rId6" Type="http://schemas.openxmlformats.org/officeDocument/2006/relationships/image" Target="../media/image8.jpg"/><Relationship Id="rId18" Type="http://schemas.openxmlformats.org/officeDocument/2006/relationships/slideLayout" Target="../slideLayouts/slideLayout24.xml"/><Relationship Id="rId7" Type="http://schemas.openxmlformats.org/officeDocument/2006/relationships/slideLayout" Target="../slideLayouts/slideLayout13.xml"/><Relationship Id="rId8"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29.xml"/><Relationship Id="rId22" Type="http://schemas.openxmlformats.org/officeDocument/2006/relationships/slideLayout" Target="../slideLayouts/slideLayout31.xml"/><Relationship Id="rId21" Type="http://schemas.openxmlformats.org/officeDocument/2006/relationships/slideLayout" Target="../slideLayouts/slideLayout30.xml"/><Relationship Id="rId24" Type="http://schemas.openxmlformats.org/officeDocument/2006/relationships/slideLayout" Target="../slideLayouts/slideLayout33.xml"/><Relationship Id="rId23" Type="http://schemas.openxmlformats.org/officeDocument/2006/relationships/slideLayout" Target="../slideLayouts/slideLayout32.xml"/><Relationship Id="rId1" Type="http://schemas.openxmlformats.org/officeDocument/2006/relationships/image" Target="../media/image19.jpg"/><Relationship Id="rId2" Type="http://schemas.openxmlformats.org/officeDocument/2006/relationships/image" Target="../media/image3.jpg"/><Relationship Id="rId3" Type="http://schemas.openxmlformats.org/officeDocument/2006/relationships/image" Target="../media/image4.jpg"/><Relationship Id="rId4" Type="http://schemas.openxmlformats.org/officeDocument/2006/relationships/image" Target="../media/image13.jpg"/><Relationship Id="rId9" Type="http://schemas.openxmlformats.org/officeDocument/2006/relationships/image" Target="../media/image7.jpg"/><Relationship Id="rId26" Type="http://schemas.openxmlformats.org/officeDocument/2006/relationships/slideLayout" Target="../slideLayouts/slideLayout35.xml"/><Relationship Id="rId25" Type="http://schemas.openxmlformats.org/officeDocument/2006/relationships/slideLayout" Target="../slideLayouts/slideLayout34.xml"/><Relationship Id="rId28" Type="http://schemas.openxmlformats.org/officeDocument/2006/relationships/theme" Target="../theme/theme3.xml"/><Relationship Id="rId27" Type="http://schemas.openxmlformats.org/officeDocument/2006/relationships/slideLayout" Target="../slideLayouts/slideLayout36.xml"/><Relationship Id="rId5" Type="http://schemas.openxmlformats.org/officeDocument/2006/relationships/image" Target="../media/image6.jpg"/><Relationship Id="rId6" Type="http://schemas.openxmlformats.org/officeDocument/2006/relationships/image" Target="../media/image1.jpg"/><Relationship Id="rId7" Type="http://schemas.openxmlformats.org/officeDocument/2006/relationships/image" Target="../media/image14.jpg"/><Relationship Id="rId8" Type="http://schemas.openxmlformats.org/officeDocument/2006/relationships/image" Target="../media/image5.jpg"/><Relationship Id="rId11" Type="http://schemas.openxmlformats.org/officeDocument/2006/relationships/image" Target="../media/image12.jpg"/><Relationship Id="rId10" Type="http://schemas.openxmlformats.org/officeDocument/2006/relationships/image" Target="../media/image9.jpg"/><Relationship Id="rId13" Type="http://schemas.openxmlformats.org/officeDocument/2006/relationships/image" Target="../media/image2.png"/><Relationship Id="rId12" Type="http://schemas.openxmlformats.org/officeDocument/2006/relationships/image" Target="../media/image17.jpg"/><Relationship Id="rId15" Type="http://schemas.openxmlformats.org/officeDocument/2006/relationships/hyperlink" Target="https://icons8.com/" TargetMode="External"/><Relationship Id="rId14" Type="http://schemas.openxmlformats.org/officeDocument/2006/relationships/hyperlink" Target="https://icons8.com/illustrations/author/5ec7b0e101d0360016f3d1b3" TargetMode="External"/><Relationship Id="rId17" Type="http://schemas.openxmlformats.org/officeDocument/2006/relationships/slideLayout" Target="../slideLayouts/slideLayout26.xml"/><Relationship Id="rId16" Type="http://schemas.openxmlformats.org/officeDocument/2006/relationships/slideLayout" Target="../slideLayouts/slideLayout25.xml"/><Relationship Id="rId19" Type="http://schemas.openxmlformats.org/officeDocument/2006/relationships/slideLayout" Target="../slideLayouts/slideLayout28.xml"/><Relationship Id="rId18"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9" Type="http://schemas.openxmlformats.org/officeDocument/2006/relationships/slideLayout" Target="../slideLayouts/slideLayout45.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 Id="rId11" Type="http://schemas.openxmlformats.org/officeDocument/2006/relationships/slideLayout" Target="../slideLayouts/slideLayout47.xml"/><Relationship Id="rId10" Type="http://schemas.openxmlformats.org/officeDocument/2006/relationships/slideLayout" Target="../slideLayouts/slideLayout46.xml"/><Relationship Id="rId13" Type="http://schemas.openxmlformats.org/officeDocument/2006/relationships/theme" Target="../theme/theme7.xml"/><Relationship Id="rId12" Type="http://schemas.openxmlformats.org/officeDocument/2006/relationships/slideLayout" Target="../slideLayouts/slideLayout48.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9" Type="http://schemas.openxmlformats.org/officeDocument/2006/relationships/slideLayout" Target="../slideLayouts/slideLayout57.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slideLayout" Target="../slideLayouts/slideLayout55.xml"/><Relationship Id="rId8" Type="http://schemas.openxmlformats.org/officeDocument/2006/relationships/slideLayout" Target="../slideLayouts/slideLayout56.xml"/><Relationship Id="rId11" Type="http://schemas.openxmlformats.org/officeDocument/2006/relationships/slideLayout" Target="../slideLayouts/slideLayout59.xml"/><Relationship Id="rId10" Type="http://schemas.openxmlformats.org/officeDocument/2006/relationships/slideLayout" Target="../slideLayouts/slideLayout58.xml"/><Relationship Id="rId13" Type="http://schemas.openxmlformats.org/officeDocument/2006/relationships/theme" Target="../theme/theme6.xml"/><Relationship Id="rId12" Type="http://schemas.openxmlformats.org/officeDocument/2006/relationships/slideLayout" Target="../slideLayouts/slideLayout60.xml"/></Relationships>
</file>

<file path=ppt/slideMasters/_rels/slideMaster6.xml.rels><?xml version="1.0" encoding="UTF-8" standalone="yes"?><Relationships xmlns="http://schemas.openxmlformats.org/package/2006/relationships"><Relationship Id="rId1" Type="http://schemas.openxmlformats.org/officeDocument/2006/relationships/image" Target="../media/image20.jpg"/><Relationship Id="rId2" Type="http://schemas.openxmlformats.org/officeDocument/2006/relationships/image" Target="../media/image32.jpg"/><Relationship Id="rId3" Type="http://schemas.openxmlformats.org/officeDocument/2006/relationships/image" Target="../media/image25.jpg"/><Relationship Id="rId4" Type="http://schemas.openxmlformats.org/officeDocument/2006/relationships/image" Target="../media/image33.jpg"/><Relationship Id="rId9" Type="http://schemas.openxmlformats.org/officeDocument/2006/relationships/slideLayout" Target="../slideLayouts/slideLayout63.xml"/><Relationship Id="rId5" Type="http://schemas.openxmlformats.org/officeDocument/2006/relationships/image" Target="../media/image35.jpg"/><Relationship Id="rId6" Type="http://schemas.openxmlformats.org/officeDocument/2006/relationships/image" Target="../media/image24.jpg"/><Relationship Id="rId7" Type="http://schemas.openxmlformats.org/officeDocument/2006/relationships/slideLayout" Target="../slideLayouts/slideLayout61.xml"/><Relationship Id="rId8" Type="http://schemas.openxmlformats.org/officeDocument/2006/relationships/slideLayout" Target="../slideLayouts/slideLayout62.xml"/><Relationship Id="rId11" Type="http://schemas.openxmlformats.org/officeDocument/2006/relationships/slideLayout" Target="../slideLayouts/slideLayout65.xml"/><Relationship Id="rId10" Type="http://schemas.openxmlformats.org/officeDocument/2006/relationships/slideLayout" Target="../slideLayouts/slideLayout64.xml"/><Relationship Id="rId13" Type="http://schemas.openxmlformats.org/officeDocument/2006/relationships/slideLayout" Target="../slideLayouts/slideLayout67.xml"/><Relationship Id="rId12" Type="http://schemas.openxmlformats.org/officeDocument/2006/relationships/slideLayout" Target="../slideLayouts/slideLayout66.xml"/><Relationship Id="rId15" Type="http://schemas.openxmlformats.org/officeDocument/2006/relationships/slideLayout" Target="../slideLayouts/slideLayout69.xml"/><Relationship Id="rId14" Type="http://schemas.openxmlformats.org/officeDocument/2006/relationships/slideLayout" Target="../slideLayouts/slideLayout68.xml"/><Relationship Id="rId17" Type="http://schemas.openxmlformats.org/officeDocument/2006/relationships/slideLayout" Target="../slideLayouts/slideLayout71.xml"/><Relationship Id="rId16" Type="http://schemas.openxmlformats.org/officeDocument/2006/relationships/slideLayout" Target="../slideLayouts/slideLayout70.xml"/><Relationship Id="rId19" Type="http://schemas.openxmlformats.org/officeDocument/2006/relationships/theme" Target="../theme/theme5.xml"/><Relationship Id="rId18" Type="http://schemas.openxmlformats.org/officeDocument/2006/relationships/slideLayout" Target="../slideLayouts/slideLayout72.xml"/></Relationships>
</file>

<file path=ppt/slideMasters/_rels/slideMaster7.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slideLayout" Target="../slideLayouts/slideLayout74.xml"/><Relationship Id="rId3" Type="http://schemas.openxmlformats.org/officeDocument/2006/relationships/slideLayout" Target="../slideLayouts/slideLayout75.xml"/><Relationship Id="rId4" Type="http://schemas.openxmlformats.org/officeDocument/2006/relationships/slideLayout" Target="../slideLayouts/slideLayout76.xml"/><Relationship Id="rId9" Type="http://schemas.openxmlformats.org/officeDocument/2006/relationships/slideLayout" Target="../slideLayouts/slideLayout81.xml"/><Relationship Id="rId5" Type="http://schemas.openxmlformats.org/officeDocument/2006/relationships/slideLayout" Target="../slideLayouts/slideLayout77.xml"/><Relationship Id="rId6" Type="http://schemas.openxmlformats.org/officeDocument/2006/relationships/slideLayout" Target="../slideLayouts/slideLayout78.xml"/><Relationship Id="rId7" Type="http://schemas.openxmlformats.org/officeDocument/2006/relationships/slideLayout" Target="../slideLayouts/slideLayout79.xml"/><Relationship Id="rId8" Type="http://schemas.openxmlformats.org/officeDocument/2006/relationships/slideLayout" Target="../slideLayouts/slideLayout80.xml"/><Relationship Id="rId11" Type="http://schemas.openxmlformats.org/officeDocument/2006/relationships/slideLayout" Target="../slideLayouts/slideLayout83.xml"/><Relationship Id="rId10" Type="http://schemas.openxmlformats.org/officeDocument/2006/relationships/slideLayout" Target="../slideLayouts/slideLayout82.xml"/><Relationship Id="rId13" Type="http://schemas.openxmlformats.org/officeDocument/2006/relationships/theme" Target="../theme/theme8.xml"/><Relationship Id="rId12" Type="http://schemas.openxmlformats.org/officeDocument/2006/relationships/slideLayout" Target="../slideLayouts/slideLayout8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 name="Shape 5"/>
        <p:cNvGrpSpPr/>
        <p:nvPr/>
      </p:nvGrpSpPr>
      <p:grpSpPr>
        <a:xfrm>
          <a:off x="0" y="0"/>
          <a:ext cx="0" cy="0"/>
          <a:chOff x="0" y="0"/>
          <a:chExt cx="0" cy="0"/>
        </a:xfrm>
      </p:grpSpPr>
      <p:sp>
        <p:nvSpPr>
          <p:cNvPr id="6" name="Google Shape;6;p10"/>
          <p:cNvSpPr/>
          <p:nvPr/>
        </p:nvSpPr>
        <p:spPr>
          <a:xfrm>
            <a:off x="0" y="4114800"/>
            <a:ext cx="10080000" cy="1555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 name="Google Shape;7;p10"/>
          <p:cNvGrpSpPr/>
          <p:nvPr/>
        </p:nvGrpSpPr>
        <p:grpSpPr>
          <a:xfrm>
            <a:off x="0" y="0"/>
            <a:ext cx="10080720" cy="4114800"/>
            <a:chOff x="0" y="0"/>
            <a:chExt cx="10080720" cy="4114800"/>
          </a:xfrm>
        </p:grpSpPr>
        <p:sp>
          <p:nvSpPr>
            <p:cNvPr id="8" name="Google Shape;8;p10"/>
            <p:cNvSpPr/>
            <p:nvPr/>
          </p:nvSpPr>
          <p:spPr>
            <a:xfrm>
              <a:off x="0" y="0"/>
              <a:ext cx="10080720" cy="4114800"/>
            </a:xfrm>
            <a:prstGeom prst="rect">
              <a:avLst/>
            </a:prstGeom>
            <a:solidFill>
              <a:srgbClr val="E9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 name="Google Shape;9;p10"/>
            <p:cNvSpPr/>
            <p:nvPr/>
          </p:nvSpPr>
          <p:spPr>
            <a:xfrm>
              <a:off x="0" y="1280160"/>
              <a:ext cx="1554480" cy="640080"/>
            </a:xfrm>
            <a:prstGeom prst="rect">
              <a:avLst/>
            </a:prstGeom>
            <a:solidFill>
              <a:srgbClr val="343A40">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 name="Google Shape;10;p10"/>
            <p:cNvSpPr/>
            <p:nvPr/>
          </p:nvSpPr>
          <p:spPr>
            <a:xfrm>
              <a:off x="914400" y="1920240"/>
              <a:ext cx="1280160" cy="182880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10"/>
            <p:cNvSpPr/>
            <p:nvPr/>
          </p:nvSpPr>
          <p:spPr>
            <a:xfrm>
              <a:off x="2194560" y="548640"/>
              <a:ext cx="1280160" cy="1828800"/>
            </a:xfrm>
            <a:prstGeom prst="rect">
              <a:avLst/>
            </a:prstGeom>
            <a:solidFill>
              <a:srgbClr val="DE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0"/>
            <p:cNvSpPr/>
            <p:nvPr/>
          </p:nvSpPr>
          <p:spPr>
            <a:xfrm>
              <a:off x="3474720" y="1188720"/>
              <a:ext cx="365760" cy="365760"/>
            </a:xfrm>
            <a:prstGeom prst="rect">
              <a:avLst/>
            </a:prstGeom>
            <a:solidFill>
              <a:srgbClr val="ADB5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0"/>
            <p:cNvSpPr/>
            <p:nvPr/>
          </p:nvSpPr>
          <p:spPr>
            <a:xfrm>
              <a:off x="4206240" y="0"/>
              <a:ext cx="1463040" cy="914400"/>
            </a:xfrm>
            <a:prstGeom prst="rect">
              <a:avLst/>
            </a:prstGeom>
            <a:solidFill>
              <a:srgbClr val="6C75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0"/>
            <p:cNvSpPr/>
            <p:nvPr/>
          </p:nvSpPr>
          <p:spPr>
            <a:xfrm>
              <a:off x="4663440" y="914400"/>
              <a:ext cx="1005840" cy="457200"/>
            </a:xfrm>
            <a:prstGeom prst="rect">
              <a:avLst/>
            </a:prstGeom>
            <a:solidFill>
              <a:srgbClr val="DEE2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0"/>
            <p:cNvSpPr/>
            <p:nvPr/>
          </p:nvSpPr>
          <p:spPr>
            <a:xfrm>
              <a:off x="3474720" y="1737360"/>
              <a:ext cx="3108960" cy="100584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0"/>
            <p:cNvSpPr/>
            <p:nvPr/>
          </p:nvSpPr>
          <p:spPr>
            <a:xfrm>
              <a:off x="4114800" y="2743200"/>
              <a:ext cx="1463040" cy="1005840"/>
            </a:xfrm>
            <a:prstGeom prst="rect">
              <a:avLst/>
            </a:prstGeom>
            <a:solidFill>
              <a:srgbClr val="ADB5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0"/>
            <p:cNvSpPr/>
            <p:nvPr/>
          </p:nvSpPr>
          <p:spPr>
            <a:xfrm>
              <a:off x="6583680" y="1463040"/>
              <a:ext cx="1554480" cy="457200"/>
            </a:xfrm>
            <a:prstGeom prst="rect">
              <a:avLst/>
            </a:prstGeom>
            <a:solidFill>
              <a:srgbClr val="B2B2B2">
                <a:alpha val="6313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10"/>
            <p:cNvSpPr/>
            <p:nvPr/>
          </p:nvSpPr>
          <p:spPr>
            <a:xfrm>
              <a:off x="7315200" y="1920240"/>
              <a:ext cx="1463040" cy="1645920"/>
            </a:xfrm>
            <a:prstGeom prst="rect">
              <a:avLst/>
            </a:prstGeom>
            <a:solidFill>
              <a:srgbClr val="B2B2B2">
                <a:alpha val="3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0"/>
            <p:cNvSpPr/>
            <p:nvPr/>
          </p:nvSpPr>
          <p:spPr>
            <a:xfrm>
              <a:off x="2743200" y="2377440"/>
              <a:ext cx="548640" cy="822960"/>
            </a:xfrm>
            <a:prstGeom prst="rect">
              <a:avLst/>
            </a:prstGeom>
            <a:solidFill>
              <a:srgbClr val="F4F4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0"/>
            <p:cNvSpPr/>
            <p:nvPr/>
          </p:nvSpPr>
          <p:spPr>
            <a:xfrm>
              <a:off x="8595360" y="0"/>
              <a:ext cx="1485360" cy="1463040"/>
            </a:xfrm>
            <a:prstGeom prst="rect">
              <a:avLst/>
            </a:prstGeom>
            <a:solidFill>
              <a:srgbClr val="DDDD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0"/>
            <p:cNvSpPr/>
            <p:nvPr/>
          </p:nvSpPr>
          <p:spPr>
            <a:xfrm>
              <a:off x="6766560" y="0"/>
              <a:ext cx="274320" cy="1005840"/>
            </a:xfrm>
            <a:prstGeom prst="rect">
              <a:avLst/>
            </a:prstGeom>
            <a:solidFill>
              <a:srgbClr val="2F4550">
                <a:alpha val="4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0"/>
            <p:cNvSpPr/>
            <p:nvPr/>
          </p:nvSpPr>
          <p:spPr>
            <a:xfrm>
              <a:off x="1554480" y="0"/>
              <a:ext cx="182880" cy="914400"/>
            </a:xfrm>
            <a:prstGeom prst="rect">
              <a:avLst/>
            </a:prstGeom>
            <a:solidFill>
              <a:srgbClr val="8080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10"/>
            <p:cNvSpPr/>
            <p:nvPr/>
          </p:nvSpPr>
          <p:spPr>
            <a:xfrm>
              <a:off x="0" y="3017520"/>
              <a:ext cx="365760" cy="1097280"/>
            </a:xfrm>
            <a:prstGeom prst="rect">
              <a:avLst/>
            </a:prstGeom>
            <a:solidFill>
              <a:srgbClr val="F4F4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0"/>
            <p:cNvSpPr/>
            <p:nvPr/>
          </p:nvSpPr>
          <p:spPr>
            <a:xfrm>
              <a:off x="9601200" y="2560320"/>
              <a:ext cx="365760" cy="1554480"/>
            </a:xfrm>
            <a:prstGeom prst="rect">
              <a:avLst/>
            </a:prstGeom>
            <a:solidFill>
              <a:srgbClr val="B2B2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0"/>
            <p:cNvSpPr/>
            <p:nvPr/>
          </p:nvSpPr>
          <p:spPr>
            <a:xfrm>
              <a:off x="8778240" y="1828800"/>
              <a:ext cx="365760" cy="365760"/>
            </a:xfrm>
            <a:prstGeom prst="rect">
              <a:avLst/>
            </a:prstGeom>
            <a:solidFill>
              <a:srgbClr val="ADB5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 name="Google Shape;26;p10"/>
          <p:cNvSpPr txBox="1"/>
          <p:nvPr>
            <p:ph type="title"/>
          </p:nvPr>
        </p:nvSpPr>
        <p:spPr>
          <a:xfrm>
            <a:off x="46836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 name="Google Shape;27;p10"/>
          <p:cNvSpPr txBox="1"/>
          <p:nvPr>
            <p:ph idx="1" type="body"/>
          </p:nvPr>
        </p:nvSpPr>
        <p:spPr>
          <a:xfrm>
            <a:off x="46836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4"/>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8" name="Google Shape;78;p14"/>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grpSp>
        <p:nvGrpSpPr>
          <p:cNvPr id="79" name="Google Shape;79;p14"/>
          <p:cNvGrpSpPr/>
          <p:nvPr/>
        </p:nvGrpSpPr>
        <p:grpSpPr>
          <a:xfrm>
            <a:off x="7406640" y="3566160"/>
            <a:ext cx="2377440" cy="4297680"/>
            <a:chOff x="7406640" y="3566160"/>
            <a:chExt cx="2377440" cy="4297680"/>
          </a:xfrm>
        </p:grpSpPr>
        <p:sp>
          <p:nvSpPr>
            <p:cNvPr id="80" name="Google Shape;80;p14"/>
            <p:cNvSpPr/>
            <p:nvPr/>
          </p:nvSpPr>
          <p:spPr>
            <a:xfrm>
              <a:off x="8138160" y="4754880"/>
              <a:ext cx="457200" cy="2560320"/>
            </a:xfrm>
            <a:prstGeom prst="rect">
              <a:avLst/>
            </a:prstGeom>
            <a:blipFill rotWithShape="1">
              <a:blip r:embed="rId1">
                <a:alphaModFix/>
              </a:blip>
              <a:tile algn="tl" flip="none" tx="0" sx="100000" ty="0"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4"/>
            <p:cNvSpPr/>
            <p:nvPr/>
          </p:nvSpPr>
          <p:spPr>
            <a:xfrm>
              <a:off x="8961120" y="3566160"/>
              <a:ext cx="457200" cy="2560320"/>
            </a:xfrm>
            <a:prstGeom prst="rect">
              <a:avLst/>
            </a:prstGeom>
            <a:blipFill rotWithShape="1">
              <a:blip r:embed="rId2">
                <a:alphaModFix/>
              </a:blip>
              <a:tile algn="tl" flip="none" tx="0" sx="100000" ty="0"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4"/>
            <p:cNvSpPr/>
            <p:nvPr/>
          </p:nvSpPr>
          <p:spPr>
            <a:xfrm>
              <a:off x="8503920" y="5120640"/>
              <a:ext cx="1280160" cy="91440"/>
            </a:xfrm>
            <a:prstGeom prst="rect">
              <a:avLst/>
            </a:prstGeom>
            <a:solidFill>
              <a:srgbClr val="CCCCCC">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4"/>
            <p:cNvSpPr/>
            <p:nvPr/>
          </p:nvSpPr>
          <p:spPr>
            <a:xfrm>
              <a:off x="8321040" y="5303520"/>
              <a:ext cx="914400" cy="91440"/>
            </a:xfrm>
            <a:prstGeom prst="rect">
              <a:avLst/>
            </a:prstGeom>
            <a:solidFill>
              <a:srgbClr val="CCCCCC">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4"/>
            <p:cNvSpPr/>
            <p:nvPr/>
          </p:nvSpPr>
          <p:spPr>
            <a:xfrm>
              <a:off x="8869680" y="5486400"/>
              <a:ext cx="914400" cy="91440"/>
            </a:xfrm>
            <a:prstGeom prst="rect">
              <a:avLst/>
            </a:prstGeom>
            <a:solidFill>
              <a:srgbClr val="CCCCCC">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4"/>
            <p:cNvSpPr/>
            <p:nvPr/>
          </p:nvSpPr>
          <p:spPr>
            <a:xfrm>
              <a:off x="7406640" y="5303520"/>
              <a:ext cx="457200" cy="2560320"/>
            </a:xfrm>
            <a:prstGeom prst="rect">
              <a:avLst/>
            </a:prstGeom>
            <a:blipFill rotWithShape="1">
              <a:blip r:embed="rId3">
                <a:alphaModFix/>
              </a:blip>
              <a:tile algn="tl" flip="none" tx="0" sx="100000" ty="0"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 name="Google Shape;86;p14"/>
          <p:cNvSpPr/>
          <p:nvPr/>
        </p:nvSpPr>
        <p:spPr>
          <a:xfrm rot="10800000">
            <a:off x="1462680" y="-1554480"/>
            <a:ext cx="457200" cy="2560320"/>
          </a:xfrm>
          <a:prstGeom prst="rect">
            <a:avLst/>
          </a:prstGeom>
          <a:blipFill rotWithShape="0">
            <a:blip r:embed="rId4">
              <a:alphaModFix/>
            </a:blip>
            <a:tile algn="tl" flip="none" tx="0" sx="100000" ty="-5"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4"/>
          <p:cNvSpPr/>
          <p:nvPr/>
        </p:nvSpPr>
        <p:spPr>
          <a:xfrm rot="10800000">
            <a:off x="639720" y="-365400"/>
            <a:ext cx="457200" cy="2560320"/>
          </a:xfrm>
          <a:prstGeom prst="rect">
            <a:avLst/>
          </a:prstGeom>
          <a:blipFill rotWithShape="0">
            <a:blip r:embed="rId5">
              <a:alphaModFix/>
            </a:blip>
            <a:tile algn="tl" flip="none" tx="0" sx="100000" ty="-5"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4"/>
          <p:cNvSpPr/>
          <p:nvPr/>
        </p:nvSpPr>
        <p:spPr>
          <a:xfrm rot="10800000">
            <a:off x="273960" y="548640"/>
            <a:ext cx="1280160" cy="91440"/>
          </a:xfrm>
          <a:prstGeom prst="rect">
            <a:avLst/>
          </a:prstGeom>
          <a:solidFill>
            <a:srgbClr val="CCCCCC">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4"/>
          <p:cNvSpPr/>
          <p:nvPr/>
        </p:nvSpPr>
        <p:spPr>
          <a:xfrm rot="10800000">
            <a:off x="822960" y="365760"/>
            <a:ext cx="914400" cy="91440"/>
          </a:xfrm>
          <a:prstGeom prst="rect">
            <a:avLst/>
          </a:prstGeom>
          <a:solidFill>
            <a:srgbClr val="CCCCCC">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4"/>
          <p:cNvSpPr/>
          <p:nvPr/>
        </p:nvSpPr>
        <p:spPr>
          <a:xfrm rot="10800000">
            <a:off x="273960" y="182880"/>
            <a:ext cx="914400" cy="91440"/>
          </a:xfrm>
          <a:prstGeom prst="rect">
            <a:avLst/>
          </a:prstGeom>
          <a:solidFill>
            <a:srgbClr val="CCCCCC">
              <a:alpha val="7333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4"/>
          <p:cNvSpPr/>
          <p:nvPr/>
        </p:nvSpPr>
        <p:spPr>
          <a:xfrm rot="10800000">
            <a:off x="2194200" y="-2103120"/>
            <a:ext cx="457200" cy="2560320"/>
          </a:xfrm>
          <a:prstGeom prst="rect">
            <a:avLst/>
          </a:prstGeom>
          <a:blipFill rotWithShape="0">
            <a:blip r:embed="rId6">
              <a:alphaModFix/>
            </a:blip>
            <a:tile algn="tl" flip="none" tx="0" sx="100000" ty="-5" sy="100000"/>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4"/>
          <p:cNvSpPr/>
          <p:nvPr/>
        </p:nvSpPr>
        <p:spPr>
          <a:xfrm>
            <a:off x="3474720" y="2560320"/>
            <a:ext cx="2743200" cy="274320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3" name="Google Shape;143;p12"/>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grpSp>
        <p:nvGrpSpPr>
          <p:cNvPr id="144" name="Google Shape;144;p12"/>
          <p:cNvGrpSpPr/>
          <p:nvPr/>
        </p:nvGrpSpPr>
        <p:grpSpPr>
          <a:xfrm>
            <a:off x="8540248" y="5065888"/>
            <a:ext cx="1280584" cy="914824"/>
            <a:chOff x="8540248" y="5065888"/>
            <a:chExt cx="1280584" cy="914824"/>
          </a:xfrm>
        </p:grpSpPr>
        <p:sp>
          <p:nvSpPr>
            <p:cNvPr id="145" name="Google Shape;145;p12"/>
            <p:cNvSpPr/>
            <p:nvPr/>
          </p:nvSpPr>
          <p:spPr>
            <a:xfrm flipH="1" rot="10798800">
              <a:off x="9637560" y="5431680"/>
              <a:ext cx="182880" cy="182880"/>
            </a:xfrm>
            <a:prstGeom prst="ellipse">
              <a:avLst/>
            </a:prstGeom>
            <a:blipFill rotWithShape="0">
              <a:blip r:embed="rId1">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2"/>
            <p:cNvSpPr/>
            <p:nvPr/>
          </p:nvSpPr>
          <p:spPr>
            <a:xfrm flipH="1" rot="10798800">
              <a:off x="9271800" y="5431680"/>
              <a:ext cx="182880" cy="182880"/>
            </a:xfrm>
            <a:prstGeom prst="ellipse">
              <a:avLst/>
            </a:prstGeom>
            <a:blipFill rotWithShape="0">
              <a:blip r:embed="rId2">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2"/>
            <p:cNvSpPr/>
            <p:nvPr/>
          </p:nvSpPr>
          <p:spPr>
            <a:xfrm flipH="1" rot="10798800">
              <a:off x="8906400" y="5431680"/>
              <a:ext cx="182880" cy="182880"/>
            </a:xfrm>
            <a:prstGeom prst="ellipse">
              <a:avLst/>
            </a:prstGeom>
            <a:blipFill rotWithShape="0">
              <a:blip r:embed="rId3">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2"/>
            <p:cNvSpPr/>
            <p:nvPr/>
          </p:nvSpPr>
          <p:spPr>
            <a:xfrm flipH="1" rot="10798800">
              <a:off x="8540280" y="5432040"/>
              <a:ext cx="182880" cy="182880"/>
            </a:xfrm>
            <a:prstGeom prst="ellipse">
              <a:avLst/>
            </a:prstGeom>
            <a:blipFill rotWithShape="0">
              <a:blip r:embed="rId4">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2"/>
            <p:cNvSpPr/>
            <p:nvPr/>
          </p:nvSpPr>
          <p:spPr>
            <a:xfrm flipH="1" rot="10798800">
              <a:off x="8540280" y="5065920"/>
              <a:ext cx="182880" cy="182880"/>
            </a:xfrm>
            <a:prstGeom prst="ellipse">
              <a:avLst/>
            </a:prstGeom>
            <a:blipFill rotWithShape="0">
              <a:blip r:embed="rId5">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2"/>
            <p:cNvSpPr/>
            <p:nvPr/>
          </p:nvSpPr>
          <p:spPr>
            <a:xfrm flipH="1" rot="10798800">
              <a:off x="8906040" y="5065920"/>
              <a:ext cx="182880" cy="182880"/>
            </a:xfrm>
            <a:prstGeom prst="ellipse">
              <a:avLst/>
            </a:prstGeom>
            <a:blipFill rotWithShape="0">
              <a:blip r:embed="rId6">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2"/>
            <p:cNvSpPr/>
            <p:nvPr/>
          </p:nvSpPr>
          <p:spPr>
            <a:xfrm flipH="1" rot="10798800">
              <a:off x="9271800" y="5066280"/>
              <a:ext cx="182880" cy="182880"/>
            </a:xfrm>
            <a:prstGeom prst="ellipse">
              <a:avLst/>
            </a:prstGeom>
            <a:blipFill rotWithShape="0">
              <a:blip r:embed="rId7">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2"/>
            <p:cNvSpPr/>
            <p:nvPr/>
          </p:nvSpPr>
          <p:spPr>
            <a:xfrm flipH="1" rot="10798800">
              <a:off x="9637920" y="5065920"/>
              <a:ext cx="182880" cy="182880"/>
            </a:xfrm>
            <a:prstGeom prst="ellipse">
              <a:avLst/>
            </a:prstGeom>
            <a:blipFill rotWithShape="0">
              <a:blip r:embed="rId8">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2"/>
            <p:cNvSpPr/>
            <p:nvPr/>
          </p:nvSpPr>
          <p:spPr>
            <a:xfrm flipH="1" rot="10798800">
              <a:off x="9637560" y="5797440"/>
              <a:ext cx="182880" cy="182880"/>
            </a:xfrm>
            <a:prstGeom prst="ellipse">
              <a:avLst/>
            </a:prstGeom>
            <a:blipFill rotWithShape="0">
              <a:blip r:embed="rId9">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2"/>
            <p:cNvSpPr/>
            <p:nvPr/>
          </p:nvSpPr>
          <p:spPr>
            <a:xfrm flipH="1" rot="10798800">
              <a:off x="9272160" y="5797800"/>
              <a:ext cx="182880" cy="182880"/>
            </a:xfrm>
            <a:prstGeom prst="ellipse">
              <a:avLst/>
            </a:prstGeom>
            <a:blipFill rotWithShape="0">
              <a:blip r:embed="rId10">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2"/>
            <p:cNvSpPr/>
            <p:nvPr/>
          </p:nvSpPr>
          <p:spPr>
            <a:xfrm flipH="1" rot="10798800">
              <a:off x="8906040" y="5797440"/>
              <a:ext cx="182880" cy="182880"/>
            </a:xfrm>
            <a:prstGeom prst="ellipse">
              <a:avLst/>
            </a:prstGeom>
            <a:blipFill rotWithShape="0">
              <a:blip r:embed="rId11">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2"/>
            <p:cNvSpPr/>
            <p:nvPr/>
          </p:nvSpPr>
          <p:spPr>
            <a:xfrm flipH="1" rot="10798800">
              <a:off x="8540280" y="5797440"/>
              <a:ext cx="182880" cy="182880"/>
            </a:xfrm>
            <a:prstGeom prst="ellipse">
              <a:avLst/>
            </a:prstGeom>
            <a:blipFill rotWithShape="0">
              <a:blip r:embed="rId12">
                <a:alphaModFix/>
              </a:blip>
              <a:tile algn="tl" flip="none" tx="-7" sx="100000" ty="12" sy="100000"/>
            </a:blipFill>
            <a:ln>
              <a:noFill/>
            </a:ln>
            <a:effectLst>
              <a:outerShdw rotWithShape="0" dir="2700000" dist="103350">
                <a:srgbClr val="808080">
                  <a:alpha val="63137"/>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7" name="Google Shape;157;p12"/>
          <p:cNvSpPr/>
          <p:nvPr/>
        </p:nvSpPr>
        <p:spPr>
          <a:xfrm>
            <a:off x="1499760" y="1774080"/>
            <a:ext cx="2926080" cy="292608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2"/>
          <p:cNvSpPr/>
          <p:nvPr/>
        </p:nvSpPr>
        <p:spPr>
          <a:xfrm>
            <a:off x="1225080" y="1134360"/>
            <a:ext cx="1189080" cy="118836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2"/>
          <p:cNvSpPr/>
          <p:nvPr/>
        </p:nvSpPr>
        <p:spPr>
          <a:xfrm>
            <a:off x="3420000" y="4242960"/>
            <a:ext cx="640080" cy="640080"/>
          </a:xfrm>
          <a:prstGeom prst="ellipse">
            <a:avLst/>
          </a:prstGeom>
          <a:solidFill>
            <a:srgbClr val="CCCCCC">
              <a:alpha val="2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0" name="Google Shape;160;p12"/>
          <p:cNvPicPr preferRelativeResize="0"/>
          <p:nvPr/>
        </p:nvPicPr>
        <p:blipFill rotWithShape="1">
          <a:blip r:embed="rId13">
            <a:alphaModFix/>
          </a:blip>
          <a:srcRect b="0" l="0" r="0" t="0"/>
          <a:stretch/>
        </p:blipFill>
        <p:spPr>
          <a:xfrm>
            <a:off x="4349520" y="792360"/>
            <a:ext cx="5526000" cy="4145400"/>
          </a:xfrm>
          <a:prstGeom prst="rect">
            <a:avLst/>
          </a:prstGeom>
          <a:noFill/>
          <a:ln>
            <a:noFill/>
          </a:ln>
        </p:spPr>
      </p:pic>
      <p:sp>
        <p:nvSpPr>
          <p:cNvPr id="161" name="Google Shape;161;p12"/>
          <p:cNvSpPr txBox="1"/>
          <p:nvPr/>
        </p:nvSpPr>
        <p:spPr>
          <a:xfrm>
            <a:off x="4846320" y="4846320"/>
            <a:ext cx="2133000" cy="386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Illustrations  by </a:t>
            </a:r>
            <a:r>
              <a:rPr b="0" i="0" lang="es-CO" sz="1000" u="sng" cap="none" strike="noStrike">
                <a:solidFill>
                  <a:schemeClr val="hlink"/>
                </a:solidFill>
                <a:latin typeface="Lato"/>
                <a:ea typeface="Lato"/>
                <a:cs typeface="Lato"/>
                <a:sym typeface="Lato"/>
                <a:hlinkClick r:id="rId14"/>
              </a:rPr>
              <a:t>Pixeltrue</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15"/>
              </a:rPr>
              <a:t>icons8</a:t>
            </a:r>
            <a:endParaRPr b="0" i="0" sz="10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6"/>
          <p:cNvSpPr txBox="1"/>
          <p:nvPr>
            <p:ph type="title"/>
          </p:nvPr>
        </p:nvSpPr>
        <p:spPr>
          <a:xfrm>
            <a:off x="46836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12" name="Google Shape;212;p16"/>
          <p:cNvSpPr txBox="1"/>
          <p:nvPr>
            <p:ph idx="1" type="body"/>
          </p:nvPr>
        </p:nvSpPr>
        <p:spPr>
          <a:xfrm>
            <a:off x="46836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13" name="Google Shape;213;p16"/>
          <p:cNvSpPr/>
          <p:nvPr/>
        </p:nvSpPr>
        <p:spPr>
          <a:xfrm>
            <a:off x="2103480" y="3658320"/>
            <a:ext cx="1645920" cy="164592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6"/>
          <p:cNvSpPr/>
          <p:nvPr/>
        </p:nvSpPr>
        <p:spPr>
          <a:xfrm>
            <a:off x="823320" y="-273240"/>
            <a:ext cx="2194560" cy="219456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6"/>
          <p:cNvSpPr/>
          <p:nvPr/>
        </p:nvSpPr>
        <p:spPr>
          <a:xfrm>
            <a:off x="7955640" y="3109680"/>
            <a:ext cx="2194560" cy="219456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6"/>
          <p:cNvSpPr/>
          <p:nvPr/>
        </p:nvSpPr>
        <p:spPr>
          <a:xfrm>
            <a:off x="9601560" y="915120"/>
            <a:ext cx="1645920" cy="164592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 name="Google Shape;217;p16"/>
          <p:cNvGrpSpPr/>
          <p:nvPr/>
        </p:nvGrpSpPr>
        <p:grpSpPr>
          <a:xfrm>
            <a:off x="3917826" y="775891"/>
            <a:ext cx="2433707" cy="4339257"/>
            <a:chOff x="3917826" y="775891"/>
            <a:chExt cx="2433707" cy="4339257"/>
          </a:xfrm>
        </p:grpSpPr>
        <p:sp>
          <p:nvSpPr>
            <p:cNvPr id="218" name="Google Shape;218;p16"/>
            <p:cNvSpPr/>
            <p:nvPr/>
          </p:nvSpPr>
          <p:spPr>
            <a:xfrm rot="5330400">
              <a:off x="4853880" y="3378960"/>
              <a:ext cx="1371600" cy="1463040"/>
            </a:xfrm>
            <a:custGeom>
              <a:rect b="b" l="l" r="r" t="t"/>
              <a:pathLst>
                <a:path extrusionOk="0" h="4070" w="3807">
                  <a:moveTo>
                    <a:pt x="1884" y="4067"/>
                  </a:moveTo>
                  <a:lnTo>
                    <a:pt x="0" y="4069"/>
                  </a:lnTo>
                  <a:lnTo>
                    <a:pt x="1922" y="2"/>
                  </a:lnTo>
                  <a:lnTo>
                    <a:pt x="3806" y="0"/>
                  </a:lnTo>
                  <a:lnTo>
                    <a:pt x="1884" y="4067"/>
                  </a:lnTo>
                </a:path>
              </a:pathLst>
            </a:custGeom>
            <a:solidFill>
              <a:srgbClr val="DEE2E6"/>
            </a:solidFill>
            <a:ln>
              <a:noFill/>
            </a:ln>
          </p:spPr>
        </p:sp>
        <p:sp>
          <p:nvSpPr>
            <p:cNvPr id="219" name="Google Shape;219;p16"/>
            <p:cNvSpPr/>
            <p:nvPr/>
          </p:nvSpPr>
          <p:spPr>
            <a:xfrm rot="5330400">
              <a:off x="4023360" y="2340720"/>
              <a:ext cx="1371600" cy="1463040"/>
            </a:xfrm>
            <a:custGeom>
              <a:rect b="b" l="l" r="r" t="t"/>
              <a:pathLst>
                <a:path extrusionOk="0" h="4070" w="3807">
                  <a:moveTo>
                    <a:pt x="1885" y="4067"/>
                  </a:moveTo>
                  <a:lnTo>
                    <a:pt x="0" y="4069"/>
                  </a:lnTo>
                  <a:lnTo>
                    <a:pt x="1923" y="2"/>
                  </a:lnTo>
                  <a:lnTo>
                    <a:pt x="3806" y="0"/>
                  </a:lnTo>
                  <a:lnTo>
                    <a:pt x="1885" y="4067"/>
                  </a:lnTo>
                </a:path>
              </a:pathLst>
            </a:custGeom>
            <a:solidFill>
              <a:srgbClr val="CED4DA"/>
            </a:solidFill>
            <a:ln>
              <a:noFill/>
            </a:ln>
          </p:spPr>
        </p:sp>
        <p:sp>
          <p:nvSpPr>
            <p:cNvPr id="220" name="Google Shape;220;p16"/>
            <p:cNvSpPr/>
            <p:nvPr/>
          </p:nvSpPr>
          <p:spPr>
            <a:xfrm rot="5330400">
              <a:off x="4920480" y="2076480"/>
              <a:ext cx="1371600" cy="1463040"/>
            </a:xfrm>
            <a:custGeom>
              <a:rect b="b" l="l" r="r" t="t"/>
              <a:pathLst>
                <a:path extrusionOk="0" h="4069" w="3807">
                  <a:moveTo>
                    <a:pt x="1885" y="4067"/>
                  </a:moveTo>
                  <a:lnTo>
                    <a:pt x="0" y="4068"/>
                  </a:lnTo>
                  <a:lnTo>
                    <a:pt x="1923" y="2"/>
                  </a:lnTo>
                  <a:lnTo>
                    <a:pt x="3806" y="0"/>
                  </a:lnTo>
                  <a:lnTo>
                    <a:pt x="1885" y="4067"/>
                  </a:lnTo>
                </a:path>
              </a:pathLst>
            </a:custGeom>
            <a:solidFill>
              <a:srgbClr val="ADB5BD"/>
            </a:solidFill>
            <a:ln>
              <a:noFill/>
            </a:ln>
          </p:spPr>
        </p:sp>
        <p:sp>
          <p:nvSpPr>
            <p:cNvPr id="221" name="Google Shape;221;p16"/>
            <p:cNvSpPr/>
            <p:nvPr/>
          </p:nvSpPr>
          <p:spPr>
            <a:xfrm rot="5330400">
              <a:off x="3977280" y="982800"/>
              <a:ext cx="1371600" cy="1463040"/>
            </a:xfrm>
            <a:custGeom>
              <a:rect b="b" l="l" r="r" t="t"/>
              <a:pathLst>
                <a:path extrusionOk="0" h="4070" w="3807">
                  <a:moveTo>
                    <a:pt x="1885" y="4067"/>
                  </a:moveTo>
                  <a:lnTo>
                    <a:pt x="0" y="4069"/>
                  </a:lnTo>
                  <a:lnTo>
                    <a:pt x="1923" y="2"/>
                  </a:lnTo>
                  <a:lnTo>
                    <a:pt x="3806" y="0"/>
                  </a:lnTo>
                  <a:lnTo>
                    <a:pt x="1885" y="4067"/>
                  </a:lnTo>
                </a:path>
              </a:pathLst>
            </a:custGeom>
            <a:solidFill>
              <a:srgbClr val="6C757D"/>
            </a:solidFill>
            <a:ln>
              <a:noFill/>
            </a:ln>
          </p:spPr>
        </p:sp>
        <p:sp>
          <p:nvSpPr>
            <p:cNvPr id="222" name="Google Shape;222;p16"/>
            <p:cNvSpPr/>
            <p:nvPr/>
          </p:nvSpPr>
          <p:spPr>
            <a:xfrm rot="5330400">
              <a:off x="4911480" y="744840"/>
              <a:ext cx="1371600" cy="1463040"/>
            </a:xfrm>
            <a:custGeom>
              <a:rect b="b" l="l" r="r" t="t"/>
              <a:pathLst>
                <a:path extrusionOk="0" h="4069" w="3807">
                  <a:moveTo>
                    <a:pt x="1885" y="4067"/>
                  </a:moveTo>
                  <a:lnTo>
                    <a:pt x="0" y="4068"/>
                  </a:lnTo>
                  <a:lnTo>
                    <a:pt x="1923" y="2"/>
                  </a:lnTo>
                  <a:lnTo>
                    <a:pt x="3806" y="0"/>
                  </a:lnTo>
                  <a:lnTo>
                    <a:pt x="1885" y="4067"/>
                  </a:lnTo>
                </a:path>
              </a:pathLst>
            </a:custGeom>
            <a:solidFill>
              <a:srgbClr val="343A40"/>
            </a:solidFill>
            <a:ln>
              <a:noFill/>
            </a:ln>
          </p:spPr>
        </p:sp>
        <p:sp>
          <p:nvSpPr>
            <p:cNvPr id="223" name="Google Shape;223;p16"/>
            <p:cNvSpPr/>
            <p:nvPr/>
          </p:nvSpPr>
          <p:spPr>
            <a:xfrm rot="5330400">
              <a:off x="4032000" y="3683160"/>
              <a:ext cx="1371600" cy="1463040"/>
            </a:xfrm>
            <a:custGeom>
              <a:rect b="b" l="l" r="r" t="t"/>
              <a:pathLst>
                <a:path extrusionOk="0" h="4070" w="3807">
                  <a:moveTo>
                    <a:pt x="1884" y="4067"/>
                  </a:moveTo>
                  <a:lnTo>
                    <a:pt x="0" y="4069"/>
                  </a:lnTo>
                  <a:lnTo>
                    <a:pt x="1922" y="2"/>
                  </a:lnTo>
                  <a:lnTo>
                    <a:pt x="3806" y="0"/>
                  </a:lnTo>
                  <a:lnTo>
                    <a:pt x="1884" y="4067"/>
                  </a:lnTo>
                </a:path>
              </a:pathLst>
            </a:custGeom>
            <a:solidFill>
              <a:srgbClr val="E9ECEF"/>
            </a:solidFill>
            <a:ln>
              <a:noFill/>
            </a:ln>
          </p:spPr>
        </p:sp>
      </p:grpSp>
    </p:spTree>
  </p:cSld>
  <p:clrMap accent1="accent1" accent2="accent2" accent3="accent3" accent4="accent4" accent5="accent5" accent6="accent6" bg1="lt1" bg2="dk2" tx1="dk1" tx2="lt2" folHlink="folHlink" hlink="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0"/>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4" name="Google Shape;274;p20"/>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5" name="Google Shape;275;p20"/>
          <p:cNvSpPr/>
          <p:nvPr/>
        </p:nvSpPr>
        <p:spPr>
          <a:xfrm>
            <a:off x="6411960" y="130032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0"/>
          <p:cNvSpPr/>
          <p:nvPr/>
        </p:nvSpPr>
        <p:spPr>
          <a:xfrm>
            <a:off x="5813280" y="385488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0"/>
          <p:cNvSpPr/>
          <p:nvPr/>
        </p:nvSpPr>
        <p:spPr>
          <a:xfrm>
            <a:off x="7589520" y="2560320"/>
            <a:ext cx="2194560" cy="219456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0"/>
          <p:cNvSpPr/>
          <p:nvPr/>
        </p:nvSpPr>
        <p:spPr>
          <a:xfrm>
            <a:off x="3200400" y="731520"/>
            <a:ext cx="1684800" cy="164592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0"/>
          <p:cNvSpPr/>
          <p:nvPr/>
        </p:nvSpPr>
        <p:spPr>
          <a:xfrm>
            <a:off x="1424160" y="3489120"/>
            <a:ext cx="1684800" cy="164592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20"/>
          <p:cNvSpPr/>
          <p:nvPr/>
        </p:nvSpPr>
        <p:spPr>
          <a:xfrm>
            <a:off x="700920" y="1900080"/>
            <a:ext cx="1402200" cy="1848960"/>
          </a:xfrm>
          <a:custGeom>
            <a:rect b="b" l="l" r="r" t="t"/>
            <a:pathLst>
              <a:path extrusionOk="0" h="5589" w="4827">
                <a:moveTo>
                  <a:pt x="1270" y="0"/>
                </a:moveTo>
                <a:cubicBezTo>
                  <a:pt x="0" y="2540"/>
                  <a:pt x="2540" y="5588"/>
                  <a:pt x="4826" y="508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0"/>
          <p:cNvSpPr/>
          <p:nvPr/>
        </p:nvSpPr>
        <p:spPr>
          <a:xfrm>
            <a:off x="3931920" y="2011680"/>
            <a:ext cx="975960" cy="1371600"/>
          </a:xfrm>
          <a:custGeom>
            <a:rect b="b" l="l" r="r" t="t"/>
            <a:pathLst>
              <a:path extrusionOk="0" h="3811" w="3302">
                <a:moveTo>
                  <a:pt x="0" y="3810"/>
                </a:moveTo>
                <a:cubicBezTo>
                  <a:pt x="762" y="3048"/>
                  <a:pt x="1271" y="3556"/>
                  <a:pt x="1270" y="2795"/>
                </a:cubicBezTo>
                <a:cubicBezTo>
                  <a:pt x="1270" y="2032"/>
                  <a:pt x="3301" y="2286"/>
                  <a:pt x="2540" y="3048"/>
                </a:cubicBezTo>
                <a:cubicBezTo>
                  <a:pt x="1778" y="3810"/>
                  <a:pt x="1524" y="508"/>
                  <a:pt x="2540"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0"/>
          <p:cNvSpPr/>
          <p:nvPr/>
        </p:nvSpPr>
        <p:spPr>
          <a:xfrm>
            <a:off x="7724880" y="2103120"/>
            <a:ext cx="779040" cy="1463040"/>
          </a:xfrm>
          <a:custGeom>
            <a:rect b="b" l="l" r="r" t="t"/>
            <a:pathLst>
              <a:path extrusionOk="0" h="4065" w="2795">
                <a:moveTo>
                  <a:pt x="762" y="4064"/>
                </a:moveTo>
                <a:cubicBezTo>
                  <a:pt x="0" y="3301"/>
                  <a:pt x="2794" y="3555"/>
                  <a:pt x="2794" y="2794"/>
                </a:cubicBezTo>
                <a:cubicBezTo>
                  <a:pt x="2794" y="2032"/>
                  <a:pt x="0" y="1778"/>
                  <a:pt x="762" y="2540"/>
                </a:cubicBezTo>
                <a:cubicBezTo>
                  <a:pt x="1524" y="3302"/>
                  <a:pt x="2540" y="508"/>
                  <a:pt x="1524"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20"/>
          <p:cNvSpPr/>
          <p:nvPr/>
        </p:nvSpPr>
        <p:spPr>
          <a:xfrm>
            <a:off x="1424160" y="475488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20"/>
          <p:cNvSpPr/>
          <p:nvPr/>
        </p:nvSpPr>
        <p:spPr>
          <a:xfrm>
            <a:off x="2887200" y="1300320"/>
            <a:ext cx="861840" cy="18288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2"/>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35" name="Google Shape;335;p22"/>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grpSp>
        <p:nvGrpSpPr>
          <p:cNvPr id="336" name="Google Shape;336;p22"/>
          <p:cNvGrpSpPr/>
          <p:nvPr/>
        </p:nvGrpSpPr>
        <p:grpSpPr>
          <a:xfrm>
            <a:off x="3570480" y="1225440"/>
            <a:ext cx="5120640" cy="2926080"/>
            <a:chOff x="3570480" y="1225440"/>
            <a:chExt cx="5120640" cy="2926080"/>
          </a:xfrm>
        </p:grpSpPr>
        <p:sp>
          <p:nvSpPr>
            <p:cNvPr id="337" name="Google Shape;337;p22"/>
            <p:cNvSpPr/>
            <p:nvPr/>
          </p:nvSpPr>
          <p:spPr>
            <a:xfrm>
              <a:off x="3570480" y="1528200"/>
              <a:ext cx="4927320" cy="2623320"/>
            </a:xfrm>
            <a:prstGeom prst="rect">
              <a:avLst/>
            </a:prstGeom>
            <a:solidFill>
              <a:srgbClr val="E9EC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2"/>
            <p:cNvSpPr/>
            <p:nvPr/>
          </p:nvSpPr>
          <p:spPr>
            <a:xfrm>
              <a:off x="3763800" y="1225440"/>
              <a:ext cx="4927320" cy="2623320"/>
            </a:xfrm>
            <a:prstGeom prst="rect">
              <a:avLst/>
            </a:prstGeom>
            <a:noFill/>
            <a:ln cap="flat" cmpd="sng" w="183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9" name="Google Shape;339;p22"/>
          <p:cNvGrpSpPr/>
          <p:nvPr/>
        </p:nvGrpSpPr>
        <p:grpSpPr>
          <a:xfrm>
            <a:off x="-2093780" y="-402082"/>
            <a:ext cx="4946421" cy="8521304"/>
            <a:chOff x="-2093780" y="-402082"/>
            <a:chExt cx="4946421" cy="8521304"/>
          </a:xfrm>
        </p:grpSpPr>
        <p:sp>
          <p:nvSpPr>
            <p:cNvPr id="340" name="Google Shape;340;p22"/>
            <p:cNvSpPr/>
            <p:nvPr/>
          </p:nvSpPr>
          <p:spPr>
            <a:xfrm>
              <a:off x="-893160" y="4486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2"/>
            <p:cNvSpPr/>
            <p:nvPr/>
          </p:nvSpPr>
          <p:spPr>
            <a:xfrm rot="5358000">
              <a:off x="-897480" y="5153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2"/>
            <p:cNvSpPr/>
            <p:nvPr/>
          </p:nvSpPr>
          <p:spPr>
            <a:xfrm>
              <a:off x="-228960" y="5161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F8F9F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2"/>
            <p:cNvSpPr/>
            <p:nvPr/>
          </p:nvSpPr>
          <p:spPr>
            <a:xfrm rot="5358000">
              <a:off x="-219960" y="4488840"/>
              <a:ext cx="106848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22"/>
            <p:cNvSpPr/>
            <p:nvPr/>
          </p:nvSpPr>
          <p:spPr>
            <a:xfrm>
              <a:off x="-228960" y="3826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1">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22"/>
            <p:cNvSpPr/>
            <p:nvPr/>
          </p:nvSpPr>
          <p:spPr>
            <a:xfrm rot="5358000">
              <a:off x="-1586160" y="44946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2">
                <a:alphaModFix/>
              </a:blip>
              <a:tile algn="tl" flip="none" tx="11" sx="100000" ty="5"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22"/>
            <p:cNvSpPr/>
            <p:nvPr/>
          </p:nvSpPr>
          <p:spPr>
            <a:xfrm rot="5358000">
              <a:off x="-2238480" y="5170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22"/>
            <p:cNvSpPr/>
            <p:nvPr/>
          </p:nvSpPr>
          <p:spPr>
            <a:xfrm rot="5358000">
              <a:off x="-897120" y="3821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22"/>
            <p:cNvSpPr/>
            <p:nvPr/>
          </p:nvSpPr>
          <p:spPr>
            <a:xfrm rot="5358000">
              <a:off x="-222120" y="3154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22"/>
            <p:cNvSpPr/>
            <p:nvPr/>
          </p:nvSpPr>
          <p:spPr>
            <a:xfrm>
              <a:off x="455040" y="4477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22"/>
            <p:cNvSpPr/>
            <p:nvPr/>
          </p:nvSpPr>
          <p:spPr>
            <a:xfrm rot="5358000">
              <a:off x="470520" y="38214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22"/>
            <p:cNvSpPr/>
            <p:nvPr/>
          </p:nvSpPr>
          <p:spPr>
            <a:xfrm>
              <a:off x="1158840" y="51706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22"/>
            <p:cNvSpPr/>
            <p:nvPr/>
          </p:nvSpPr>
          <p:spPr>
            <a:xfrm>
              <a:off x="-1561680" y="51627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22"/>
            <p:cNvSpPr/>
            <p:nvPr/>
          </p:nvSpPr>
          <p:spPr>
            <a:xfrm rot="5358000">
              <a:off x="461520" y="51706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22"/>
            <p:cNvSpPr/>
            <p:nvPr/>
          </p:nvSpPr>
          <p:spPr>
            <a:xfrm flipH="1" rot="-5358000">
              <a:off x="-232200" y="179388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212529"/>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2"/>
            <p:cNvSpPr/>
            <p:nvPr/>
          </p:nvSpPr>
          <p:spPr>
            <a:xfrm flipH="1" rot="-5358000">
              <a:off x="419760" y="24699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2"/>
            <p:cNvSpPr/>
            <p:nvPr/>
          </p:nvSpPr>
          <p:spPr>
            <a:xfrm flipH="1">
              <a:off x="-246600" y="2462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2"/>
            <p:cNvSpPr/>
            <p:nvPr/>
          </p:nvSpPr>
          <p:spPr>
            <a:xfrm>
              <a:off x="1107720" y="1135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2"/>
            <p:cNvSpPr/>
            <p:nvPr/>
          </p:nvSpPr>
          <p:spPr>
            <a:xfrm rot="5358000">
              <a:off x="1103040" y="18018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2"/>
            <p:cNvSpPr/>
            <p:nvPr/>
          </p:nvSpPr>
          <p:spPr>
            <a:xfrm rot="5358000">
              <a:off x="414360" y="114300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3">
                <a:alphaModFix/>
              </a:blip>
              <a:tile algn="tl" flip="none" tx="11" sx="100000" ty="5"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2"/>
            <p:cNvSpPr/>
            <p:nvPr/>
          </p:nvSpPr>
          <p:spPr>
            <a:xfrm>
              <a:off x="439200" y="18111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2"/>
            <p:cNvSpPr/>
            <p:nvPr/>
          </p:nvSpPr>
          <p:spPr>
            <a:xfrm>
              <a:off x="423720" y="45108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2"/>
            <p:cNvSpPr/>
            <p:nvPr/>
          </p:nvSpPr>
          <p:spPr>
            <a:xfrm rot="5358000">
              <a:off x="-246600" y="43884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2"/>
            <p:cNvSpPr/>
            <p:nvPr/>
          </p:nvSpPr>
          <p:spPr>
            <a:xfrm rot="5358000">
              <a:off x="434880" y="-24624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22"/>
            <p:cNvSpPr/>
            <p:nvPr/>
          </p:nvSpPr>
          <p:spPr>
            <a:xfrm>
              <a:off x="1779480" y="179460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2"/>
            <p:cNvSpPr/>
            <p:nvPr/>
          </p:nvSpPr>
          <p:spPr>
            <a:xfrm>
              <a:off x="1106280" y="-257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4">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22"/>
            <p:cNvSpPr/>
            <p:nvPr/>
          </p:nvSpPr>
          <p:spPr>
            <a:xfrm>
              <a:off x="-908280" y="17906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5">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2"/>
            <p:cNvSpPr/>
            <p:nvPr/>
          </p:nvSpPr>
          <p:spPr>
            <a:xfrm rot="5358000">
              <a:off x="-245880" y="58251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2"/>
            <p:cNvSpPr/>
            <p:nvPr/>
          </p:nvSpPr>
          <p:spPr>
            <a:xfrm>
              <a:off x="427320" y="585396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1">
              <a:blip r:embed="rId6">
                <a:alphaModFix/>
              </a:blip>
              <a:tile algn="tl" flip="none" tx="0" sx="100000" ty="0" sy="100000"/>
            </a:blip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2"/>
            <p:cNvSpPr/>
            <p:nvPr/>
          </p:nvSpPr>
          <p:spPr>
            <a:xfrm>
              <a:off x="-236880" y="6494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22"/>
            <p:cNvSpPr/>
            <p:nvPr/>
          </p:nvSpPr>
          <p:spPr>
            <a:xfrm rot="5358000">
              <a:off x="-929880" y="650196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2"/>
            <p:cNvSpPr/>
            <p:nvPr/>
          </p:nvSpPr>
          <p:spPr>
            <a:xfrm rot="5358000">
              <a:off x="-246600" y="7197120"/>
              <a:ext cx="106848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2"/>
            <p:cNvSpPr/>
            <p:nvPr/>
          </p:nvSpPr>
          <p:spPr>
            <a:xfrm rot="5358000">
              <a:off x="426600" y="6518520"/>
              <a:ext cx="106884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2"/>
            <p:cNvSpPr/>
            <p:nvPr/>
          </p:nvSpPr>
          <p:spPr>
            <a:xfrm>
              <a:off x="1103400" y="6530040"/>
              <a:ext cx="1073160" cy="766440"/>
            </a:xfrm>
            <a:custGeom>
              <a:rect b="b" l="l" r="r" t="t"/>
              <a:pathLst>
                <a:path extrusionOk="0" h="23506" w="21617">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cap="flat" cmpd="sng" w="9525">
              <a:solidFill>
                <a:srgbClr val="000000"/>
              </a:solidFill>
              <a:prstDash val="solid"/>
              <a:round/>
              <a:headEnd len="sm" w="sm" type="none"/>
              <a:tailEnd len="sm" w="sm" type="none"/>
            </a:ln>
            <a:effectLst>
              <a:outerShdw rotWithShape="0" dir="2700000" dist="103350">
                <a:srgbClr val="80808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4" name="Google Shape;374;p22"/>
          <p:cNvSpPr txBox="1"/>
          <p:nvPr/>
        </p:nvSpPr>
        <p:spPr>
          <a:xfrm>
            <a:off x="3844800" y="1408320"/>
            <a:ext cx="1097280" cy="1225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8000"/>
              <a:buFont typeface="Arial"/>
              <a:buNone/>
            </a:pPr>
            <a:r>
              <a:rPr b="0" i="0" lang="es-CO" sz="8000" u="none" cap="none" strike="noStrike">
                <a:solidFill>
                  <a:srgbClr val="000000"/>
                </a:solidFill>
                <a:latin typeface="Arial"/>
                <a:ea typeface="Arial"/>
                <a:cs typeface="Arial"/>
                <a:sym typeface="Arial"/>
              </a:rPr>
              <a:t>“</a:t>
            </a:r>
            <a:endParaRPr b="0" i="0" sz="8000" u="none" cap="none" strike="noStrike">
              <a:solidFill>
                <a:srgbClr val="000000"/>
              </a:solidFill>
              <a:latin typeface="Arial"/>
              <a:ea typeface="Arial"/>
              <a:cs typeface="Arial"/>
              <a:sym typeface="Arial"/>
            </a:endParaRPr>
          </a:p>
        </p:txBody>
      </p:sp>
      <p:sp>
        <p:nvSpPr>
          <p:cNvPr id="375" name="Google Shape;375;p22"/>
          <p:cNvSpPr txBox="1"/>
          <p:nvPr/>
        </p:nvSpPr>
        <p:spPr>
          <a:xfrm>
            <a:off x="7868160" y="3039840"/>
            <a:ext cx="1097280" cy="11116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7200"/>
              <a:buFont typeface="Arial"/>
              <a:buNone/>
            </a:pPr>
            <a:r>
              <a:rPr b="0" i="0" lang="es-CO" sz="7200" u="none" cap="none" strike="noStrike">
                <a:solidFill>
                  <a:srgbClr val="000000"/>
                </a:solidFill>
                <a:latin typeface="Arial"/>
                <a:ea typeface="Arial"/>
                <a:cs typeface="Arial"/>
                <a:sym typeface="Arial"/>
              </a:rPr>
              <a:t>”</a:t>
            </a:r>
            <a:endParaRPr b="0" i="0" sz="7200" u="none" cap="none" strike="noStrike">
              <a:solidFill>
                <a:srgbClr val="000000"/>
              </a:solidFill>
              <a:latin typeface="Arial"/>
              <a:ea typeface="Arial"/>
              <a:cs typeface="Arial"/>
              <a:sym typeface="Arial"/>
            </a:endParaRPr>
          </a:p>
        </p:txBody>
      </p:sp>
      <p:sp>
        <p:nvSpPr>
          <p:cNvPr id="376" name="Google Shape;376;p22"/>
          <p:cNvSpPr/>
          <p:nvPr/>
        </p:nvSpPr>
        <p:spPr>
          <a:xfrm>
            <a:off x="8538120" y="3877200"/>
            <a:ext cx="975960" cy="1371600"/>
          </a:xfrm>
          <a:custGeom>
            <a:rect b="b" l="l" r="r" t="t"/>
            <a:pathLst>
              <a:path extrusionOk="0" h="3811" w="3302">
                <a:moveTo>
                  <a:pt x="0" y="3810"/>
                </a:moveTo>
                <a:cubicBezTo>
                  <a:pt x="762" y="3048"/>
                  <a:pt x="1271" y="3556"/>
                  <a:pt x="1270" y="2795"/>
                </a:cubicBezTo>
                <a:cubicBezTo>
                  <a:pt x="1270" y="2032"/>
                  <a:pt x="3301" y="2286"/>
                  <a:pt x="2540" y="3048"/>
                </a:cubicBezTo>
                <a:cubicBezTo>
                  <a:pt x="1778" y="3810"/>
                  <a:pt x="1524" y="508"/>
                  <a:pt x="2540" y="0"/>
                </a:cubicBezTo>
              </a:path>
            </a:pathLst>
          </a:custGeom>
          <a:noFill/>
          <a:ln cap="flat" cmpd="sng" w="36700">
            <a:solidFill>
              <a:srgbClr val="666666"/>
            </a:solidFill>
            <a:prstDash val="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22"/>
          <p:cNvSpPr/>
          <p:nvPr/>
        </p:nvSpPr>
        <p:spPr>
          <a:xfrm>
            <a:off x="7372080" y="4974480"/>
            <a:ext cx="1684800" cy="164592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22"/>
          <p:cNvSpPr/>
          <p:nvPr/>
        </p:nvSpPr>
        <p:spPr>
          <a:xfrm>
            <a:off x="7868160" y="-329040"/>
            <a:ext cx="2011680" cy="2011680"/>
          </a:xfrm>
          <a:prstGeom prst="ellipse">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2"/>
          <p:cNvSpPr/>
          <p:nvPr/>
        </p:nvSpPr>
        <p:spPr>
          <a:xfrm>
            <a:off x="2982960" y="3757320"/>
            <a:ext cx="1044720" cy="302760"/>
          </a:xfrm>
          <a:prstGeom prst="rect">
            <a:avLst/>
          </a:prstGeom>
          <a:solidFill>
            <a:srgbClr val="FFFFFF">
              <a:alpha val="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26"/>
          <p:cNvSpPr txBox="1"/>
          <p:nvPr>
            <p:ph type="title"/>
          </p:nvPr>
        </p:nvSpPr>
        <p:spPr>
          <a:xfrm>
            <a:off x="468000" y="468000"/>
            <a:ext cx="9071640" cy="94644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30" name="Google Shape;430;p26"/>
          <p:cNvSpPr txBox="1"/>
          <p:nvPr>
            <p:ph idx="1" type="body"/>
          </p:nvPr>
        </p:nvSpPr>
        <p:spPr>
          <a:xfrm>
            <a:off x="468000" y="1800000"/>
            <a:ext cx="9071640" cy="328824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31" name="Google Shape;431;p26"/>
          <p:cNvSpPr/>
          <p:nvPr/>
        </p:nvSpPr>
        <p:spPr>
          <a:xfrm rot="-2724000">
            <a:off x="8646120" y="-405720"/>
            <a:ext cx="2895480" cy="289548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6"/>
          <p:cNvSpPr/>
          <p:nvPr/>
        </p:nvSpPr>
        <p:spPr>
          <a:xfrm rot="-2724000">
            <a:off x="8666280" y="3983040"/>
            <a:ext cx="2895480" cy="2895480"/>
          </a:xfrm>
          <a:prstGeom prst="rect">
            <a:avLst/>
          </a:prstGeom>
          <a:solidFill>
            <a:srgbClr val="CED4D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6"/>
          <p:cNvSpPr/>
          <p:nvPr/>
        </p:nvSpPr>
        <p:spPr>
          <a:xfrm rot="-2635200">
            <a:off x="994320" y="5915880"/>
            <a:ext cx="2588760" cy="731520"/>
          </a:xfrm>
          <a:prstGeom prst="rect">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6"/>
          <p:cNvSpPr/>
          <p:nvPr/>
        </p:nvSpPr>
        <p:spPr>
          <a:xfrm rot="-2635200">
            <a:off x="-1296720" y="5513760"/>
            <a:ext cx="2588760" cy="731520"/>
          </a:xfrm>
          <a:prstGeom prst="rect">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26"/>
          <p:cNvSpPr/>
          <p:nvPr/>
        </p:nvSpPr>
        <p:spPr>
          <a:xfrm rot="-2635200">
            <a:off x="3682080" y="339480"/>
            <a:ext cx="3457800" cy="922320"/>
          </a:xfrm>
          <a:prstGeom prst="rect">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6"/>
          <p:cNvSpPr/>
          <p:nvPr/>
        </p:nvSpPr>
        <p:spPr>
          <a:xfrm rot="-2635200">
            <a:off x="1446120" y="-758520"/>
            <a:ext cx="2588760" cy="731520"/>
          </a:xfrm>
          <a:prstGeom prst="rect">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6"/>
          <p:cNvSpPr/>
          <p:nvPr/>
        </p:nvSpPr>
        <p:spPr>
          <a:xfrm rot="-2635200">
            <a:off x="-727200" y="3295080"/>
            <a:ext cx="2588760" cy="513000"/>
          </a:xfrm>
          <a:prstGeom prst="rect">
            <a:avLst/>
          </a:prstGeom>
          <a:solidFill>
            <a:srgbClr val="8D99AE">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8.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9.png"/><Relationship Id="rId7" Type="http://schemas.openxmlformats.org/officeDocument/2006/relationships/image" Target="../media/image30.png"/><Relationship Id="rId8" Type="http://schemas.openxmlformats.org/officeDocument/2006/relationships/image" Target="../media/image2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10.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31.jpg"/><Relationship Id="rId6" Type="http://schemas.openxmlformats.org/officeDocument/2006/relationships/image" Target="../media/image2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36.png"/><Relationship Id="rId4" Type="http://schemas.openxmlformats.org/officeDocument/2006/relationships/image" Target="../media/image2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 Id="rId3" Type="http://schemas.openxmlformats.org/officeDocument/2006/relationships/image" Target="../media/image34.png"/><Relationship Id="rId4" Type="http://schemas.openxmlformats.org/officeDocument/2006/relationships/image" Target="../media/image3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 Id="rId3" Type="http://schemas.openxmlformats.org/officeDocument/2006/relationships/image" Target="../media/image34.png"/><Relationship Id="rId4" Type="http://schemas.openxmlformats.org/officeDocument/2006/relationships/image" Target="../media/image3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image" Target="../media/image34.png"/><Relationship Id="rId4" Type="http://schemas.openxmlformats.org/officeDocument/2006/relationships/image" Target="../media/image3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39.png"/><Relationship Id="rId4" Type="http://schemas.openxmlformats.org/officeDocument/2006/relationships/image" Target="../media/image2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27.jpg"/><Relationship Id="rId4" Type="http://schemas.openxmlformats.org/officeDocument/2006/relationships/image" Target="../media/image4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hyperlink" Target="https://drive.google.com/file/d/1oIGvNci7Qgn5vvIOpwCIW0mQ0obtFVpP/view?usp=sharing" TargetMode="External"/><Relationship Id="rId4" Type="http://schemas.openxmlformats.org/officeDocument/2006/relationships/image" Target="../media/image4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27.jpg"/><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38.png"/><Relationship Id="rId4" Type="http://schemas.openxmlformats.org/officeDocument/2006/relationships/hyperlink" Target="https://drive.google.com/file/d/1bFzGCiX8HBRTrtIUf2rCPPTCR-PDVcfs/view?usp=shar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 Id="rId3" Type="http://schemas.openxmlformats.org/officeDocument/2006/relationships/image" Target="../media/image27.jpg"/><Relationship Id="rId4" Type="http://schemas.openxmlformats.org/officeDocument/2006/relationships/image" Target="../media/image45.png"/><Relationship Id="rId5" Type="http://schemas.openxmlformats.org/officeDocument/2006/relationships/hyperlink" Target="https://docs.google.com/document/d/1SuxjCqoO1MyFwuIPjfgCI2wRM8Vn1Nwz/edit?usp=sharing&amp;ouid=115870711794471100246&amp;rtpof=true&amp;sd=tru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image" Target="../media/image27.jpg"/><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2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image" Target="../media/image27.jpg"/><Relationship Id="rId4" Type="http://schemas.openxmlformats.org/officeDocument/2006/relationships/image" Target="../media/image4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6.xml"/><Relationship Id="rId3" Type="http://schemas.openxmlformats.org/officeDocument/2006/relationships/image" Target="../media/image27.jpg"/><Relationship Id="rId4" Type="http://schemas.openxmlformats.org/officeDocument/2006/relationships/image" Target="../media/image4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7.xml"/><Relationship Id="rId3" Type="http://schemas.openxmlformats.org/officeDocument/2006/relationships/image" Target="../media/image44.png"/><Relationship Id="rId4" Type="http://schemas.openxmlformats.org/officeDocument/2006/relationships/image" Target="../media/image46.png"/><Relationship Id="rId5" Type="http://schemas.openxmlformats.org/officeDocument/2006/relationships/image" Target="../media/image2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8.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3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3.xml"/><Relationship Id="rId2" Type="http://schemas.openxmlformats.org/officeDocument/2006/relationships/notesSlide" Target="../notesSlides/notesSlide9.xml"/><Relationship Id="rId3" Type="http://schemas.openxmlformats.org/officeDocument/2006/relationships/hyperlink" Target="https://unsplash.com/@johnwestrock?utm_source=unsplash&amp;utm_medium=referral&amp;utm_content=creditCopyText" TargetMode="External"/><Relationship Id="rId4" Type="http://schemas.openxmlformats.org/officeDocument/2006/relationships/hyperlink" Target="https://unsplash.com/s/photos/landscape?utm_source=unsplash&amp;utm_medium=referral&amp;utm_content=creditCopyText" TargetMode="External"/><Relationship Id="rId5" Type="http://schemas.openxmlformats.org/officeDocument/2006/relationships/image" Target="../media/image3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1"/>
          <p:cNvSpPr txBox="1"/>
          <p:nvPr/>
        </p:nvSpPr>
        <p:spPr>
          <a:xfrm>
            <a:off x="2160000" y="4324320"/>
            <a:ext cx="4734000" cy="1615680"/>
          </a:xfrm>
          <a:prstGeom prst="rect">
            <a:avLst/>
          </a:prstGeom>
          <a:noFill/>
          <a:ln>
            <a:noFill/>
          </a:ln>
        </p:spPr>
        <p:txBody>
          <a:bodyPr anchorCtr="0" anchor="t" bIns="45000" lIns="90000" spcFirstLastPara="1" rIns="90000" wrap="square" tIns="45000">
            <a:noAutofit/>
          </a:bodyPr>
          <a:lstStyle/>
          <a:p>
            <a:pPr indent="0" lvl="0" marL="0" marR="0" rtl="0" algn="r">
              <a:lnSpc>
                <a:spcPct val="100000"/>
              </a:lnSpc>
              <a:spcBef>
                <a:spcPts val="0"/>
              </a:spcBef>
              <a:spcAft>
                <a:spcPts val="0"/>
              </a:spcAft>
              <a:buClr>
                <a:srgbClr val="000000"/>
              </a:buClr>
              <a:buSzPts val="2800"/>
              <a:buFont typeface="Arial"/>
              <a:buNone/>
            </a:pPr>
            <a:r>
              <a:rPr b="1" i="0" lang="es-CO" sz="2800" u="none" cap="none" strike="noStrike">
                <a:solidFill>
                  <a:srgbClr val="000000"/>
                </a:solidFill>
                <a:latin typeface="Arial"/>
                <a:ea typeface="Arial"/>
                <a:cs typeface="Arial"/>
                <a:sym typeface="Arial"/>
              </a:rPr>
              <a:t>S.M.I.E.P</a:t>
            </a:r>
            <a:endParaRPr b="0" i="0" sz="2800" u="none" cap="none" strike="noStrike">
              <a:solidFill>
                <a:srgbClr val="000000"/>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2000"/>
              <a:buFont typeface="Arial"/>
              <a:buNone/>
            </a:pPr>
            <a:r>
              <a:rPr b="0" i="0" lang="es-CO" sz="2000" u="none" cap="none" strike="noStrike">
                <a:solidFill>
                  <a:srgbClr val="000000"/>
                </a:solidFill>
                <a:latin typeface="Arial"/>
                <a:ea typeface="Arial"/>
                <a:cs typeface="Arial"/>
                <a:sym typeface="Arial"/>
              </a:rPr>
              <a:t>Software de Manejo para Inventarios en Empresas Pequeñas.</a:t>
            </a:r>
            <a:endParaRPr b="0" i="0" sz="2000" u="none" cap="none" strike="noStrike">
              <a:solidFill>
                <a:srgbClr val="000000"/>
              </a:solidFill>
              <a:latin typeface="Arial"/>
              <a:ea typeface="Arial"/>
              <a:cs typeface="Arial"/>
              <a:sym typeface="Arial"/>
            </a:endParaRPr>
          </a:p>
        </p:txBody>
      </p:sp>
      <p:sp>
        <p:nvSpPr>
          <p:cNvPr id="491" name="Google Shape;491;p1"/>
          <p:cNvSpPr txBox="1"/>
          <p:nvPr/>
        </p:nvSpPr>
        <p:spPr>
          <a:xfrm>
            <a:off x="7287825" y="4149150"/>
            <a:ext cx="2377500" cy="16578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Sergio Nicolas Bautista Franco, Carlos Alberto Cristancho Parra, Cristian Ferney Silva Urueña</a:t>
            </a:r>
            <a:endParaRPr b="0"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2338311</a:t>
            </a:r>
            <a:endParaRPr b="0"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Paola Tatiana Tovar</a:t>
            </a:r>
            <a:endParaRPr b="0"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13 de septiembre de 2021</a:t>
            </a:r>
            <a:endParaRPr b="0" i="0" sz="1300" u="none" cap="none" strike="noStrike">
              <a:solidFill>
                <a:srgbClr val="000000"/>
              </a:solidFill>
              <a:latin typeface="Arial"/>
              <a:ea typeface="Arial"/>
              <a:cs typeface="Arial"/>
              <a:sym typeface="Arial"/>
            </a:endParaRPr>
          </a:p>
        </p:txBody>
      </p:sp>
      <p:cxnSp>
        <p:nvCxnSpPr>
          <p:cNvPr id="492" name="Google Shape;492;p1"/>
          <p:cNvCxnSpPr/>
          <p:nvPr/>
        </p:nvCxnSpPr>
        <p:spPr>
          <a:xfrm>
            <a:off x="7132320" y="4375440"/>
            <a:ext cx="0" cy="1005840"/>
          </a:xfrm>
          <a:prstGeom prst="straightConnector1">
            <a:avLst/>
          </a:prstGeom>
          <a:noFill/>
          <a:ln cap="flat" cmpd="sng" w="54700">
            <a:solidFill>
              <a:srgbClr val="999999"/>
            </a:solidFill>
            <a:prstDash val="solid"/>
            <a:round/>
            <a:headEnd len="sm" w="sm" type="none"/>
            <a:tailEnd len="sm" w="sm" type="none"/>
          </a:ln>
        </p:spPr>
      </p:cxnSp>
      <p:pic>
        <p:nvPicPr>
          <p:cNvPr id="493" name="Google Shape;493;p1"/>
          <p:cNvPicPr preferRelativeResize="0"/>
          <p:nvPr/>
        </p:nvPicPr>
        <p:blipFill rotWithShape="1">
          <a:blip r:embed="rId3">
            <a:alphaModFix/>
          </a:blip>
          <a:srcRect b="0" l="0" r="0" t="0"/>
          <a:stretch/>
        </p:blipFill>
        <p:spPr>
          <a:xfrm>
            <a:off x="8784177" y="0"/>
            <a:ext cx="1188000" cy="1164250"/>
          </a:xfrm>
          <a:prstGeom prst="rect">
            <a:avLst/>
          </a:prstGeom>
          <a:noFill/>
          <a:ln>
            <a:noFill/>
          </a:ln>
        </p:spPr>
      </p:pic>
      <p:sp>
        <p:nvSpPr>
          <p:cNvPr id="494" name="Google Shape;494;p1"/>
          <p:cNvSpPr/>
          <p:nvPr/>
        </p:nvSpPr>
        <p:spPr>
          <a:xfrm>
            <a:off x="8590680" y="1102350"/>
            <a:ext cx="1575000" cy="41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500"/>
              <a:buFont typeface="Arial"/>
              <a:buNone/>
            </a:pPr>
            <a:r>
              <a:rPr b="1" i="0" lang="es-CO" sz="1500" u="none" cap="none" strike="noStrike">
                <a:solidFill>
                  <a:srgbClr val="FE7130"/>
                </a:solidFill>
                <a:latin typeface="Arial"/>
                <a:ea typeface="Arial"/>
                <a:cs typeface="Arial"/>
                <a:sym typeface="Arial"/>
              </a:rPr>
              <a:t>C.E.E.T</a:t>
            </a:r>
            <a:endParaRPr b="0" i="0" sz="1500" u="none" cap="none" strike="noStrike">
              <a:solidFill>
                <a:srgbClr val="000000"/>
              </a:solidFill>
              <a:latin typeface="Arial"/>
              <a:ea typeface="Arial"/>
              <a:cs typeface="Arial"/>
              <a:sym typeface="Arial"/>
            </a:endParaRPr>
          </a:p>
        </p:txBody>
      </p:sp>
      <p:pic>
        <p:nvPicPr>
          <p:cNvPr id="495" name="Google Shape;495;p1"/>
          <p:cNvPicPr preferRelativeResize="0"/>
          <p:nvPr/>
        </p:nvPicPr>
        <p:blipFill rotWithShape="1">
          <a:blip r:embed="rId4">
            <a:alphaModFix/>
          </a:blip>
          <a:srcRect b="0" l="0" r="0" t="0"/>
          <a:stretch/>
        </p:blipFill>
        <p:spPr>
          <a:xfrm>
            <a:off x="4096100" y="2479150"/>
            <a:ext cx="1492275" cy="1547750"/>
          </a:xfrm>
          <a:prstGeom prst="rect">
            <a:avLst/>
          </a:prstGeom>
          <a:noFill/>
          <a:ln>
            <a:noFill/>
          </a:ln>
          <a:effectLst>
            <a:outerShdw blurRad="100013" rotWithShape="0" algn="bl" dir="5400000" dist="38100">
              <a:srgbClr val="000000">
                <a:alpha val="48627"/>
              </a:srgbClr>
            </a:outerShdw>
          </a:effectLst>
        </p:spPr>
      </p:pic>
      <p:pic>
        <p:nvPicPr>
          <p:cNvPr id="496" name="Google Shape;496;p1"/>
          <p:cNvPicPr preferRelativeResize="0"/>
          <p:nvPr/>
        </p:nvPicPr>
        <p:blipFill rotWithShape="1">
          <a:blip r:embed="rId5">
            <a:alphaModFix/>
          </a:blip>
          <a:srcRect b="0" l="0" r="0" t="0"/>
          <a:stretch/>
        </p:blipFill>
        <p:spPr>
          <a:xfrm>
            <a:off x="7392625" y="2123050"/>
            <a:ext cx="1318650" cy="1253975"/>
          </a:xfrm>
          <a:prstGeom prst="rect">
            <a:avLst/>
          </a:prstGeom>
          <a:noFill/>
          <a:ln>
            <a:noFill/>
          </a:ln>
          <a:effectLst>
            <a:outerShdw blurRad="57150" rotWithShape="0" algn="bl" dir="5400000" dist="85725">
              <a:srgbClr val="000000">
                <a:alpha val="48627"/>
              </a:srgbClr>
            </a:outerShdw>
          </a:effectLst>
        </p:spPr>
      </p:pic>
      <p:pic>
        <p:nvPicPr>
          <p:cNvPr id="497" name="Google Shape;497;p1"/>
          <p:cNvPicPr preferRelativeResize="0"/>
          <p:nvPr/>
        </p:nvPicPr>
        <p:blipFill rotWithShape="1">
          <a:blip r:embed="rId6">
            <a:alphaModFix/>
          </a:blip>
          <a:srcRect b="0" l="0" r="0" t="0"/>
          <a:stretch/>
        </p:blipFill>
        <p:spPr>
          <a:xfrm>
            <a:off x="972000" y="2051325"/>
            <a:ext cx="1188000" cy="1521399"/>
          </a:xfrm>
          <a:prstGeom prst="rect">
            <a:avLst/>
          </a:prstGeom>
          <a:noFill/>
          <a:ln>
            <a:noFill/>
          </a:ln>
          <a:effectLst>
            <a:outerShdw blurRad="57150" rotWithShape="0" algn="bl" dir="5400000" dist="76200">
              <a:srgbClr val="000000">
                <a:alpha val="48627"/>
              </a:srgbClr>
            </a:outerShdw>
          </a:effectLst>
        </p:spPr>
      </p:pic>
      <p:pic>
        <p:nvPicPr>
          <p:cNvPr id="498" name="Google Shape;498;p1"/>
          <p:cNvPicPr preferRelativeResize="0"/>
          <p:nvPr/>
        </p:nvPicPr>
        <p:blipFill rotWithShape="1">
          <a:blip r:embed="rId7">
            <a:alphaModFix/>
          </a:blip>
          <a:srcRect b="0" l="0" r="0" t="0"/>
          <a:stretch/>
        </p:blipFill>
        <p:spPr>
          <a:xfrm>
            <a:off x="4182913" y="-340400"/>
            <a:ext cx="1318649" cy="1317481"/>
          </a:xfrm>
          <a:prstGeom prst="rect">
            <a:avLst/>
          </a:prstGeom>
          <a:noFill/>
          <a:ln>
            <a:noFill/>
          </a:ln>
          <a:effectLst>
            <a:outerShdw blurRad="57150" rotWithShape="0" algn="bl" dir="5400000" dist="57150">
              <a:srgbClr val="000000">
                <a:alpha val="48627"/>
              </a:srgbClr>
            </a:outerShdw>
          </a:effectLst>
        </p:spPr>
      </p:pic>
      <p:pic>
        <p:nvPicPr>
          <p:cNvPr id="499" name="Google Shape;499;p1"/>
          <p:cNvPicPr preferRelativeResize="0"/>
          <p:nvPr/>
        </p:nvPicPr>
        <p:blipFill rotWithShape="1">
          <a:blip r:embed="rId8">
            <a:alphaModFix/>
          </a:blip>
          <a:srcRect b="0" l="0" r="0" t="0"/>
          <a:stretch/>
        </p:blipFill>
        <p:spPr>
          <a:xfrm>
            <a:off x="0" y="4149150"/>
            <a:ext cx="1911027" cy="1521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9"/>
          <p:cNvSpPr txBox="1"/>
          <p:nvPr/>
        </p:nvSpPr>
        <p:spPr>
          <a:xfrm>
            <a:off x="457200" y="1546928"/>
            <a:ext cx="5120700" cy="2772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500"/>
              <a:buFont typeface="Arial"/>
              <a:buNone/>
            </a:pPr>
            <a:r>
              <a:rPr b="0" i="0" lang="es-CO" sz="1500" u="none" cap="none" strike="noStrike">
                <a:solidFill>
                  <a:srgbClr val="333333"/>
                </a:solidFill>
                <a:latin typeface="Arial"/>
                <a:ea typeface="Arial"/>
                <a:cs typeface="Arial"/>
                <a:sym typeface="Arial"/>
              </a:rPr>
              <a:t>La base de este proyecto es crear un software  que permita a empresas pequeñas tener un control total de la información de todos sus productos con un inventario automatizado. Se pretende facilitar los procesos de almacenaje, ingresos y egresos de productos para poder obtener resultados de ganancia más exactos. Además de permitir un usuario administrador que verifique las ventas diarias y poder juzgar los productos de mayor demanda y cuales son aquellos que no es conveniente surtir a corto plazo.</a:t>
            </a:r>
            <a:endParaRPr b="0" i="0" sz="1500" u="none" cap="none" strike="noStrike">
              <a:solidFill>
                <a:srgbClr val="333333"/>
              </a:solidFill>
              <a:latin typeface="Arial"/>
              <a:ea typeface="Arial"/>
              <a:cs typeface="Arial"/>
              <a:sym typeface="Arial"/>
            </a:endParaRPr>
          </a:p>
        </p:txBody>
      </p:sp>
      <p:sp>
        <p:nvSpPr>
          <p:cNvPr id="580" name="Google Shape;580;p9"/>
          <p:cNvSpPr txBox="1"/>
          <p:nvPr/>
        </p:nvSpPr>
        <p:spPr>
          <a:xfrm>
            <a:off x="274320" y="365760"/>
            <a:ext cx="3566100" cy="4716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200"/>
              <a:buFont typeface="Arial"/>
              <a:buNone/>
            </a:pPr>
            <a:r>
              <a:rPr b="1" i="0" lang="es-CO" sz="2200" u="none" cap="none" strike="noStrike">
                <a:solidFill>
                  <a:srgbClr val="000000"/>
                </a:solidFill>
                <a:latin typeface="Arial"/>
                <a:ea typeface="Arial"/>
                <a:cs typeface="Arial"/>
                <a:sym typeface="Arial"/>
              </a:rPr>
              <a:t>Delimitación</a:t>
            </a:r>
            <a:endParaRPr b="0" i="0" sz="2200" u="none" cap="none" strike="noStrike">
              <a:solidFill>
                <a:srgbClr val="000000"/>
              </a:solidFill>
              <a:latin typeface="Arial"/>
              <a:ea typeface="Arial"/>
              <a:cs typeface="Arial"/>
              <a:sym typeface="Arial"/>
            </a:endParaRPr>
          </a:p>
        </p:txBody>
      </p:sp>
      <p:sp>
        <p:nvSpPr>
          <p:cNvPr id="581" name="Google Shape;581;p9"/>
          <p:cNvSpPr txBox="1"/>
          <p:nvPr/>
        </p:nvSpPr>
        <p:spPr>
          <a:xfrm>
            <a:off x="5308560" y="5163120"/>
            <a:ext cx="21894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Photo by </a:t>
            </a:r>
            <a:r>
              <a:rPr b="0" i="0" lang="es-CO" sz="1000" u="sng" cap="none" strike="noStrike">
                <a:solidFill>
                  <a:schemeClr val="hlink"/>
                </a:solidFill>
                <a:latin typeface="Lato"/>
                <a:ea typeface="Lato"/>
                <a:cs typeface="Lato"/>
                <a:sym typeface="Lato"/>
                <a:hlinkClick r:id="rId3"/>
              </a:rPr>
              <a:t>Dave Hoefler</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4"/>
              </a:rPr>
              <a:t>Unsplash</a:t>
            </a:r>
            <a:endParaRPr b="0" i="0" sz="1000" u="none" cap="none" strike="noStrike">
              <a:solidFill>
                <a:srgbClr val="000000"/>
              </a:solidFill>
              <a:latin typeface="Arial"/>
              <a:ea typeface="Arial"/>
              <a:cs typeface="Arial"/>
              <a:sym typeface="Arial"/>
            </a:endParaRPr>
          </a:p>
        </p:txBody>
      </p:sp>
      <p:sp>
        <p:nvSpPr>
          <p:cNvPr id="582" name="Google Shape;582;p9"/>
          <p:cNvSpPr/>
          <p:nvPr/>
        </p:nvSpPr>
        <p:spPr>
          <a:xfrm>
            <a:off x="5873400" y="1190520"/>
            <a:ext cx="4094270" cy="4094270"/>
          </a:xfrm>
          <a:custGeom>
            <a:rect b="b" l="l" r="r" t="t"/>
            <a:pathLst>
              <a:path extrusionOk="0" h="11374" w="11374">
                <a:moveTo>
                  <a:pt x="0" y="5726"/>
                </a:moveTo>
                <a:lnTo>
                  <a:pt x="5646" y="0"/>
                </a:lnTo>
                <a:lnTo>
                  <a:pt x="11373" y="5648"/>
                </a:lnTo>
                <a:lnTo>
                  <a:pt x="5727" y="11373"/>
                </a:lnTo>
                <a:lnTo>
                  <a:pt x="5725" y="11373"/>
                </a:lnTo>
                <a:lnTo>
                  <a:pt x="0" y="5728"/>
                </a:lnTo>
                <a:lnTo>
                  <a:pt x="0" y="5726"/>
                </a:lnTo>
                <a:close/>
              </a:path>
            </a:pathLst>
          </a:custGeom>
          <a:blipFill rotWithShape="1">
            <a:blip r:embed="rId5">
              <a:alphaModFix/>
            </a:blip>
            <a:stretch>
              <a:fillRect b="0" l="0" r="0" t="0"/>
            </a:stretch>
          </a:blipFill>
          <a:ln>
            <a:noFill/>
          </a:ln>
        </p:spPr>
      </p:sp>
      <p:pic>
        <p:nvPicPr>
          <p:cNvPr id="583" name="Google Shape;583;p9"/>
          <p:cNvPicPr preferRelativeResize="0"/>
          <p:nvPr/>
        </p:nvPicPr>
        <p:blipFill rotWithShape="1">
          <a:blip r:embed="rId6">
            <a:alphaModFix/>
          </a:blip>
          <a:srcRect b="0" l="0" r="0" t="0"/>
          <a:stretch/>
        </p:blipFill>
        <p:spPr>
          <a:xfrm>
            <a:off x="5902000" y="1190525"/>
            <a:ext cx="4037100" cy="4094400"/>
          </a:xfrm>
          <a:prstGeom prst="diamond">
            <a:avLst/>
          </a:prstGeom>
          <a:noFill/>
          <a:ln>
            <a:noFill/>
          </a:ln>
        </p:spPr>
      </p:pic>
      <p:sp>
        <p:nvSpPr>
          <p:cNvPr id="584" name="Google Shape;584;p9"/>
          <p:cNvSpPr/>
          <p:nvPr/>
        </p:nvSpPr>
        <p:spPr>
          <a:xfrm>
            <a:off x="4917225" y="5013100"/>
            <a:ext cx="2506500" cy="471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gf02f80bedd_1_16"/>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Técnicas de recolección de datos</a:t>
            </a:r>
            <a:endParaRPr b="1" i="0" sz="2500" u="none" cap="none" strike="noStrike">
              <a:solidFill>
                <a:srgbClr val="000000"/>
              </a:solidFill>
              <a:latin typeface="Montserrat"/>
              <a:ea typeface="Montserrat"/>
              <a:cs typeface="Montserrat"/>
              <a:sym typeface="Montserrat"/>
            </a:endParaRPr>
          </a:p>
        </p:txBody>
      </p:sp>
      <p:sp>
        <p:nvSpPr>
          <p:cNvPr id="590" name="Google Shape;590;gf02f80bedd_1_16"/>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91" name="Google Shape;591;gf02f80bedd_1_16"/>
          <p:cNvPicPr preferRelativeResize="0"/>
          <p:nvPr/>
        </p:nvPicPr>
        <p:blipFill rotWithShape="1">
          <a:blip r:embed="rId3">
            <a:alphaModFix/>
          </a:blip>
          <a:srcRect b="0" l="0" r="0" t="0"/>
          <a:stretch/>
        </p:blipFill>
        <p:spPr>
          <a:xfrm>
            <a:off x="4864175" y="1100325"/>
            <a:ext cx="4489149" cy="3469885"/>
          </a:xfrm>
          <a:prstGeom prst="rect">
            <a:avLst/>
          </a:prstGeom>
          <a:noFill/>
          <a:ln>
            <a:noFill/>
          </a:ln>
        </p:spPr>
      </p:pic>
      <p:pic>
        <p:nvPicPr>
          <p:cNvPr id="592" name="Google Shape;592;gf02f80bedd_1_16"/>
          <p:cNvPicPr preferRelativeResize="0"/>
          <p:nvPr/>
        </p:nvPicPr>
        <p:blipFill rotWithShape="1">
          <a:blip r:embed="rId4">
            <a:alphaModFix/>
          </a:blip>
          <a:srcRect b="0" l="0" r="0" t="0"/>
          <a:stretch/>
        </p:blipFill>
        <p:spPr>
          <a:xfrm>
            <a:off x="8398625" y="0"/>
            <a:ext cx="1682000" cy="1339075"/>
          </a:xfrm>
          <a:prstGeom prst="rect">
            <a:avLst/>
          </a:prstGeom>
          <a:noFill/>
          <a:ln>
            <a:noFill/>
          </a:ln>
        </p:spPr>
      </p:pic>
      <p:sp>
        <p:nvSpPr>
          <p:cNvPr id="593" name="Google Shape;593;gf02f80bedd_1_16"/>
          <p:cNvSpPr txBox="1"/>
          <p:nvPr/>
        </p:nvSpPr>
        <p:spPr>
          <a:xfrm>
            <a:off x="355275" y="2049575"/>
            <a:ext cx="4755000" cy="341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s-CO" sz="1400" u="none" cap="none" strike="noStrike">
                <a:solidFill>
                  <a:srgbClr val="000000"/>
                </a:solidFill>
                <a:latin typeface="Arial"/>
                <a:ea typeface="Arial"/>
                <a:cs typeface="Arial"/>
                <a:sym typeface="Arial"/>
              </a:rPr>
              <a:t>Estas preguntas de cuestionario serán realizadas a las principales personas dentro de la jerarquía de Tienda Express (Dueños, Hijo y Clientes), pues de ellos en su entorno profesional manejando esta pequeña empresa conocen cada detalle de la misma y nos pueden brindar la información más eficiente en cuanto al manejo que a esta se le da. Como la información referente a que ellos llevan el control de los pedidos a proveedores en un cuaderno. Para ello se propicia el uso de la siguiente técnica de recolección con una metodología de embudo. El cuestionario se realizará de la siguiente manera: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s-CO" sz="1400" u="none" cap="none" strike="noStrike">
                <a:solidFill>
                  <a:srgbClr val="000000"/>
                </a:solidFill>
                <a:latin typeface="Arial"/>
                <a:ea typeface="Arial"/>
                <a:cs typeface="Arial"/>
                <a:sym typeface="Arial"/>
              </a:rPr>
              <a:t>—Buen día, en este día vengo a realizarle unas cuantas preguntas acerca de su empresa Tienda Express, Le voy a solicitar una información personal antes de empezar.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gf02f80bedd_3_0"/>
          <p:cNvSpPr txBox="1"/>
          <p:nvPr/>
        </p:nvSpPr>
        <p:spPr>
          <a:xfrm>
            <a:off x="568071" y="609575"/>
            <a:ext cx="5990400" cy="3651000"/>
          </a:xfrm>
          <a:prstGeom prst="rect">
            <a:avLst/>
          </a:prstGeom>
          <a:noFill/>
          <a:ln>
            <a:noFill/>
          </a:ln>
        </p:spPr>
        <p:txBody>
          <a:bodyPr anchorCtr="0" anchor="t" bIns="91425" lIns="91425" spcFirstLastPara="1" rIns="91425" wrap="square" tIns="91425">
            <a:spAutoFit/>
          </a:bodyPr>
          <a:lstStyle/>
          <a:p>
            <a:pPr indent="0" lvl="0" marL="457200" marR="0" rtl="0" algn="l">
              <a:lnSpc>
                <a:spcPct val="107916"/>
              </a:lnSpc>
              <a:spcBef>
                <a:spcPts val="0"/>
              </a:spcBef>
              <a:spcAft>
                <a:spcPts val="0"/>
              </a:spcAft>
              <a:buClr>
                <a:srgbClr val="000000"/>
              </a:buClr>
              <a:buSzPts val="1800"/>
              <a:buFont typeface="Arial"/>
              <a:buNone/>
            </a:pPr>
            <a:r>
              <a:rPr b="1" i="0" lang="es-CO" sz="2200" u="none" cap="none" strike="noStrike">
                <a:solidFill>
                  <a:schemeClr val="dk1"/>
                </a:solidFill>
                <a:latin typeface="Montserrat"/>
                <a:ea typeface="Montserrat"/>
                <a:cs typeface="Montserrat"/>
                <a:sym typeface="Montserrat"/>
              </a:rPr>
              <a:t>Dueños</a:t>
            </a:r>
            <a:endParaRPr b="1" i="0" sz="2200" u="none" cap="none" strike="noStrike">
              <a:solidFill>
                <a:schemeClr val="dk1"/>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t/>
            </a:r>
            <a:endParaRPr b="1" i="0" sz="2200" u="none" cap="none" strike="noStrike">
              <a:solidFill>
                <a:schemeClr val="dk1"/>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t/>
            </a:r>
            <a:endParaRPr b="1" i="0" sz="2200" u="none" cap="none" strike="noStrike">
              <a:solidFill>
                <a:schemeClr val="dk1"/>
              </a:solidFill>
              <a:latin typeface="Montserrat"/>
              <a:ea typeface="Montserrat"/>
              <a:cs typeface="Montserrat"/>
              <a:sym typeface="Montserrat"/>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¿Usted cree que el orden que lleva en sus productos es eficiente para tener un control eficaz?</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De presentar pérdidas a causa de un producto dañado o caducado, ¿esas pérdidas estaban registradas con anterioridad o fueron imprevistas? ¿cómo manejan estos casos?</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¿El negocio ha funcionado correctamente llevando los pedidos de productos registrados en un cuaderno?</a:t>
            </a:r>
            <a:endParaRPr b="0" i="0" sz="1800" u="none" cap="none" strike="noStrike">
              <a:solidFill>
                <a:srgbClr val="000000"/>
              </a:solidFill>
              <a:latin typeface="Arial"/>
              <a:ea typeface="Arial"/>
              <a:cs typeface="Arial"/>
              <a:sym typeface="Arial"/>
            </a:endParaRPr>
          </a:p>
        </p:txBody>
      </p:sp>
      <p:sp>
        <p:nvSpPr>
          <p:cNvPr id="599" name="Google Shape;599;gf02f80bedd_3_0"/>
          <p:cNvSpPr txBox="1"/>
          <p:nvPr/>
        </p:nvSpPr>
        <p:spPr>
          <a:xfrm>
            <a:off x="1325400" y="655875"/>
            <a:ext cx="5233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00" name="Google Shape;600;gf02f80bedd_3_0"/>
          <p:cNvPicPr preferRelativeResize="0"/>
          <p:nvPr/>
        </p:nvPicPr>
        <p:blipFill rotWithShape="1">
          <a:blip r:embed="rId3">
            <a:alphaModFix/>
          </a:blip>
          <a:srcRect b="0" l="0" r="0" t="0"/>
          <a:stretch/>
        </p:blipFill>
        <p:spPr>
          <a:xfrm>
            <a:off x="6932400" y="360563"/>
            <a:ext cx="2865863" cy="1703074"/>
          </a:xfrm>
          <a:prstGeom prst="rect">
            <a:avLst/>
          </a:prstGeom>
          <a:noFill/>
          <a:ln>
            <a:noFill/>
          </a:ln>
        </p:spPr>
      </p:pic>
      <p:pic>
        <p:nvPicPr>
          <p:cNvPr id="601" name="Google Shape;601;gf02f80bedd_3_0"/>
          <p:cNvPicPr preferRelativeResize="0"/>
          <p:nvPr/>
        </p:nvPicPr>
        <p:blipFill rotWithShape="1">
          <a:blip r:embed="rId4">
            <a:alphaModFix/>
          </a:blip>
          <a:srcRect b="0" l="0" r="0" t="0"/>
          <a:stretch/>
        </p:blipFill>
        <p:spPr>
          <a:xfrm>
            <a:off x="6932400" y="3323750"/>
            <a:ext cx="1703075" cy="1703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gf02f80bedd_3_18"/>
          <p:cNvSpPr txBox="1"/>
          <p:nvPr/>
        </p:nvSpPr>
        <p:spPr>
          <a:xfrm>
            <a:off x="39171" y="713375"/>
            <a:ext cx="6439500" cy="3527100"/>
          </a:xfrm>
          <a:prstGeom prst="rect">
            <a:avLst/>
          </a:prstGeom>
          <a:noFill/>
          <a:ln>
            <a:noFill/>
          </a:ln>
        </p:spPr>
        <p:txBody>
          <a:bodyPr anchorCtr="0" anchor="t" bIns="91425" lIns="91425" spcFirstLastPara="1" rIns="91425" wrap="square" tIns="91425">
            <a:spAutoFit/>
          </a:bodyPr>
          <a:lstStyle/>
          <a:p>
            <a:pPr indent="0" lvl="0" marL="457200" marR="0" rtl="0" algn="l">
              <a:lnSpc>
                <a:spcPct val="107916"/>
              </a:lnSpc>
              <a:spcBef>
                <a:spcPts val="0"/>
              </a:spcBef>
              <a:spcAft>
                <a:spcPts val="0"/>
              </a:spcAft>
              <a:buClr>
                <a:srgbClr val="000000"/>
              </a:buClr>
              <a:buSzPts val="1800"/>
              <a:buFont typeface="Arial"/>
              <a:buNone/>
            </a:pPr>
            <a:r>
              <a:rPr b="1" i="0" lang="es-CO" sz="2200" u="none" cap="none" strike="noStrike">
                <a:solidFill>
                  <a:schemeClr val="dk1"/>
                </a:solidFill>
                <a:latin typeface="Montserrat"/>
                <a:ea typeface="Montserrat"/>
                <a:cs typeface="Montserrat"/>
                <a:sym typeface="Montserrat"/>
              </a:rPr>
              <a:t>Hijo (Familiar) de los dueños</a:t>
            </a:r>
            <a:endParaRPr b="1" i="0" sz="2200" u="none" cap="none" strike="noStrike">
              <a:solidFill>
                <a:schemeClr val="dk1"/>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¿Han organizado sus técnicas de registro de ventas?</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 ¿Ha visto que sus padres conozcan de un faltante de dinero o producto al finalizar el día o que lleven algún proceso si sucede esto?</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¿Sus padres mantienen el inventario de los productos de forma organizada cuando lo reciben de los proveedores? ¿Cómo lo hacen?</a:t>
            </a:r>
            <a:endParaRPr b="0" i="0" sz="1800" u="none" cap="none" strike="noStrike">
              <a:solidFill>
                <a:schemeClr val="dk1"/>
              </a:solidFill>
              <a:latin typeface="Calibri"/>
              <a:ea typeface="Calibri"/>
              <a:cs typeface="Calibri"/>
              <a:sym typeface="Calibri"/>
            </a:endParaRPr>
          </a:p>
        </p:txBody>
      </p:sp>
      <p:pic>
        <p:nvPicPr>
          <p:cNvPr id="607" name="Google Shape;607;gf02f80bedd_3_18"/>
          <p:cNvPicPr preferRelativeResize="0"/>
          <p:nvPr/>
        </p:nvPicPr>
        <p:blipFill rotWithShape="1">
          <a:blip r:embed="rId3">
            <a:alphaModFix/>
          </a:blip>
          <a:srcRect b="0" l="0" r="0" t="0"/>
          <a:stretch/>
        </p:blipFill>
        <p:spPr>
          <a:xfrm>
            <a:off x="6932400" y="360563"/>
            <a:ext cx="2865863" cy="1703074"/>
          </a:xfrm>
          <a:prstGeom prst="rect">
            <a:avLst/>
          </a:prstGeom>
          <a:noFill/>
          <a:ln>
            <a:noFill/>
          </a:ln>
        </p:spPr>
      </p:pic>
      <p:pic>
        <p:nvPicPr>
          <p:cNvPr id="608" name="Google Shape;608;gf02f80bedd_3_18"/>
          <p:cNvPicPr preferRelativeResize="0"/>
          <p:nvPr/>
        </p:nvPicPr>
        <p:blipFill rotWithShape="1">
          <a:blip r:embed="rId4">
            <a:alphaModFix/>
          </a:blip>
          <a:srcRect b="0" l="0" r="0" t="0"/>
          <a:stretch/>
        </p:blipFill>
        <p:spPr>
          <a:xfrm>
            <a:off x="6932400" y="3323750"/>
            <a:ext cx="1703075" cy="1703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gf02f80bedd_3_27"/>
          <p:cNvSpPr txBox="1"/>
          <p:nvPr/>
        </p:nvSpPr>
        <p:spPr>
          <a:xfrm>
            <a:off x="0" y="1040975"/>
            <a:ext cx="6576600" cy="2723700"/>
          </a:xfrm>
          <a:prstGeom prst="rect">
            <a:avLst/>
          </a:prstGeom>
          <a:noFill/>
          <a:ln>
            <a:noFill/>
          </a:ln>
        </p:spPr>
        <p:txBody>
          <a:bodyPr anchorCtr="0" anchor="t" bIns="91425" lIns="91425" spcFirstLastPara="1" rIns="91425" wrap="square" tIns="91425">
            <a:spAutoFit/>
          </a:bodyPr>
          <a:lstStyle/>
          <a:p>
            <a:pPr indent="0" lvl="0" marL="457200" marR="0" rtl="0" algn="l">
              <a:lnSpc>
                <a:spcPct val="107916"/>
              </a:lnSpc>
              <a:spcBef>
                <a:spcPts val="0"/>
              </a:spcBef>
              <a:spcAft>
                <a:spcPts val="0"/>
              </a:spcAft>
              <a:buClr>
                <a:srgbClr val="000000"/>
              </a:buClr>
              <a:buSzPts val="1800"/>
              <a:buFont typeface="Arial"/>
              <a:buNone/>
            </a:pPr>
            <a:r>
              <a:rPr b="1" i="0" lang="es-CO" sz="2200" u="none" cap="none" strike="noStrike">
                <a:solidFill>
                  <a:schemeClr val="dk1"/>
                </a:solidFill>
                <a:latin typeface="Montserrat"/>
                <a:ea typeface="Montserrat"/>
                <a:cs typeface="Montserrat"/>
                <a:sym typeface="Montserrat"/>
              </a:rPr>
              <a:t>Cliente</a:t>
            </a:r>
            <a:endParaRPr b="1" i="0" sz="2200" u="none" cap="none" strike="noStrike">
              <a:solidFill>
                <a:schemeClr val="dk1"/>
              </a:solidFill>
              <a:latin typeface="Montserrat"/>
              <a:ea typeface="Montserrat"/>
              <a:cs typeface="Montserrat"/>
              <a:sym typeface="Montserrat"/>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0" lvl="0" marL="457200" marR="0" rtl="0" algn="l">
              <a:lnSpc>
                <a:spcPct val="107916"/>
              </a:lnSpc>
              <a:spcBef>
                <a:spcPts val="0"/>
              </a:spcBef>
              <a:spcAft>
                <a:spcPts val="0"/>
              </a:spcAft>
              <a:buClr>
                <a:srgbClr val="000000"/>
              </a:buClr>
              <a:buSzPts val="1800"/>
              <a:buFont typeface="Arial"/>
              <a:buNone/>
            </a:pPr>
            <a:r>
              <a:t/>
            </a:r>
            <a:endParaRPr b="1"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Al entrar y analizar la tienda, ¿qué logró identificar?</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En una clasificación de 1 a 10, siendo 10 lo más alto y 1 lo más bajo, ¿cómo calificaría el nivel de organización de la tienda?</a:t>
            </a:r>
            <a:endParaRPr b="0" i="0" sz="1800" u="none" cap="none" strike="noStrike">
              <a:solidFill>
                <a:schemeClr val="dk1"/>
              </a:solidFill>
              <a:latin typeface="Calibri"/>
              <a:ea typeface="Calibri"/>
              <a:cs typeface="Calibri"/>
              <a:sym typeface="Calibri"/>
            </a:endParaRPr>
          </a:p>
          <a:p>
            <a:pPr indent="-342900" lvl="0" marL="457200" marR="0" rtl="0" algn="l">
              <a:lnSpc>
                <a:spcPct val="107916"/>
              </a:lnSpc>
              <a:spcBef>
                <a:spcPts val="800"/>
              </a:spcBef>
              <a:spcAft>
                <a:spcPts val="0"/>
              </a:spcAft>
              <a:buClr>
                <a:schemeClr val="dk1"/>
              </a:buClr>
              <a:buSzPts val="1800"/>
              <a:buFont typeface="Calibri"/>
              <a:buChar char="●"/>
            </a:pPr>
            <a:r>
              <a:rPr b="0" i="0" lang="es-CO" sz="1800" u="none" cap="none" strike="noStrike">
                <a:solidFill>
                  <a:schemeClr val="dk1"/>
                </a:solidFill>
                <a:latin typeface="Calibri"/>
                <a:ea typeface="Calibri"/>
                <a:cs typeface="Calibri"/>
                <a:sym typeface="Calibri"/>
              </a:rPr>
              <a:t>¿Identificó alguna falencia en la atención al cliente causada por la organización interna de la empresa?</a:t>
            </a:r>
            <a:endParaRPr b="1" i="0" sz="1800" u="none" cap="none" strike="noStrike">
              <a:solidFill>
                <a:schemeClr val="dk1"/>
              </a:solidFill>
              <a:latin typeface="Calibri"/>
              <a:ea typeface="Calibri"/>
              <a:cs typeface="Calibri"/>
              <a:sym typeface="Calibri"/>
            </a:endParaRPr>
          </a:p>
        </p:txBody>
      </p:sp>
      <p:pic>
        <p:nvPicPr>
          <p:cNvPr id="614" name="Google Shape;614;gf02f80bedd_3_27"/>
          <p:cNvPicPr preferRelativeResize="0"/>
          <p:nvPr/>
        </p:nvPicPr>
        <p:blipFill rotWithShape="1">
          <a:blip r:embed="rId3">
            <a:alphaModFix/>
          </a:blip>
          <a:srcRect b="0" l="0" r="0" t="0"/>
          <a:stretch/>
        </p:blipFill>
        <p:spPr>
          <a:xfrm>
            <a:off x="6932400" y="360563"/>
            <a:ext cx="2865863" cy="1703074"/>
          </a:xfrm>
          <a:prstGeom prst="rect">
            <a:avLst/>
          </a:prstGeom>
          <a:noFill/>
          <a:ln>
            <a:noFill/>
          </a:ln>
        </p:spPr>
      </p:pic>
      <p:pic>
        <p:nvPicPr>
          <p:cNvPr id="615" name="Google Shape;615;gf02f80bedd_3_27"/>
          <p:cNvPicPr preferRelativeResize="0"/>
          <p:nvPr/>
        </p:nvPicPr>
        <p:blipFill rotWithShape="1">
          <a:blip r:embed="rId4">
            <a:alphaModFix/>
          </a:blip>
          <a:srcRect b="0" l="0" r="0" t="0"/>
          <a:stretch/>
        </p:blipFill>
        <p:spPr>
          <a:xfrm>
            <a:off x="6932400" y="3323750"/>
            <a:ext cx="1703075" cy="1703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gf02f80bedd_4_0"/>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Mapas de Proceso -  BPMN</a:t>
            </a:r>
            <a:endParaRPr b="1" i="0" sz="2500" u="none" cap="none" strike="noStrike">
              <a:solidFill>
                <a:srgbClr val="000000"/>
              </a:solidFill>
              <a:latin typeface="Montserrat"/>
              <a:ea typeface="Montserrat"/>
              <a:cs typeface="Montserrat"/>
              <a:sym typeface="Montserrat"/>
            </a:endParaRPr>
          </a:p>
        </p:txBody>
      </p:sp>
      <p:sp>
        <p:nvSpPr>
          <p:cNvPr id="621" name="Google Shape;621;gf02f80bedd_4_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22" name="Google Shape;622;gf02f80bedd_4_0"/>
          <p:cNvPicPr preferRelativeResize="0"/>
          <p:nvPr/>
        </p:nvPicPr>
        <p:blipFill rotWithShape="1">
          <a:blip r:embed="rId3">
            <a:alphaModFix/>
          </a:blip>
          <a:srcRect b="0" l="0" r="0" t="0"/>
          <a:stretch/>
        </p:blipFill>
        <p:spPr>
          <a:xfrm>
            <a:off x="5036250" y="808125"/>
            <a:ext cx="3790150" cy="3790150"/>
          </a:xfrm>
          <a:prstGeom prst="rect">
            <a:avLst/>
          </a:prstGeom>
          <a:noFill/>
          <a:ln>
            <a:noFill/>
          </a:ln>
        </p:spPr>
      </p:pic>
      <p:pic>
        <p:nvPicPr>
          <p:cNvPr id="623" name="Google Shape;623;gf02f80bedd_4_0"/>
          <p:cNvPicPr preferRelativeResize="0"/>
          <p:nvPr/>
        </p:nvPicPr>
        <p:blipFill rotWithShape="1">
          <a:blip r:embed="rId4">
            <a:alphaModFix/>
          </a:blip>
          <a:srcRect b="0" l="0" r="0" t="0"/>
          <a:stretch/>
        </p:blipFill>
        <p:spPr>
          <a:xfrm>
            <a:off x="0" y="4149150"/>
            <a:ext cx="1911027" cy="1521400"/>
          </a:xfrm>
          <a:prstGeom prst="rect">
            <a:avLst/>
          </a:prstGeom>
          <a:noFill/>
          <a:ln>
            <a:noFill/>
          </a:ln>
        </p:spPr>
      </p:pic>
      <p:sp>
        <p:nvSpPr>
          <p:cNvPr id="624" name="Google Shape;624;gf02f80bedd_4_0"/>
          <p:cNvSpPr txBox="1"/>
          <p:nvPr/>
        </p:nvSpPr>
        <p:spPr>
          <a:xfrm>
            <a:off x="342425" y="2205225"/>
            <a:ext cx="46938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En este espacio se puede encontrar, ver y analizar los diagramas BPMN referentes al proceso actual del proyecto y el correspondiente al propuesto.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gf0b98326a7_0_18"/>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BPMN Actual</a:t>
            </a:r>
            <a:endParaRPr b="1" i="0" sz="2500" u="none" cap="none" strike="noStrike">
              <a:solidFill>
                <a:srgbClr val="000000"/>
              </a:solidFill>
              <a:latin typeface="Montserrat"/>
              <a:ea typeface="Montserrat"/>
              <a:cs typeface="Montserrat"/>
              <a:sym typeface="Montserrat"/>
            </a:endParaRPr>
          </a:p>
        </p:txBody>
      </p:sp>
      <p:sp>
        <p:nvSpPr>
          <p:cNvPr id="630" name="Google Shape;630;gf0b98326a7_0_18"/>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31" name="Google Shape;631;gf0b98326a7_0_18"/>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32" name="Google Shape;632;gf0b98326a7_0_18"/>
          <p:cNvPicPr preferRelativeResize="0"/>
          <p:nvPr/>
        </p:nvPicPr>
        <p:blipFill rotWithShape="1">
          <a:blip r:embed="rId4">
            <a:alphaModFix/>
          </a:blip>
          <a:srcRect b="0" l="0" r="0" t="0"/>
          <a:stretch/>
        </p:blipFill>
        <p:spPr>
          <a:xfrm>
            <a:off x="5689250" y="917450"/>
            <a:ext cx="3925990" cy="3341026"/>
          </a:xfrm>
          <a:prstGeom prst="rect">
            <a:avLst/>
          </a:prstGeom>
          <a:noFill/>
          <a:ln>
            <a:noFill/>
          </a:ln>
        </p:spPr>
      </p:pic>
      <p:sp>
        <p:nvSpPr>
          <p:cNvPr id="633" name="Google Shape;633;gf0b98326a7_0_18"/>
          <p:cNvSpPr txBox="1"/>
          <p:nvPr/>
        </p:nvSpPr>
        <p:spPr>
          <a:xfrm>
            <a:off x="438300" y="1972375"/>
            <a:ext cx="2835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Diagrama BPMN del estado actual del proyecto.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gf02b84e4a9_0_0"/>
          <p:cNvSpPr/>
          <p:nvPr/>
        </p:nvSpPr>
        <p:spPr>
          <a:xfrm>
            <a:off x="914400" y="2835000"/>
            <a:ext cx="91500" cy="1645800"/>
          </a:xfrm>
          <a:prstGeom prst="rect">
            <a:avLst/>
          </a:prstGeom>
          <a:solidFill>
            <a:srgbClr val="CED4DA">
              <a:alpha val="4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gf02b84e4a9_0_0"/>
          <p:cNvSpPr txBox="1"/>
          <p:nvPr/>
        </p:nvSpPr>
        <p:spPr>
          <a:xfrm>
            <a:off x="8733475" y="540000"/>
            <a:ext cx="14211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s-CO" sz="1600" u="sng" cap="none" strike="noStrike">
                <a:solidFill>
                  <a:schemeClr val="hlink"/>
                </a:solidFill>
                <a:latin typeface="Montserrat"/>
                <a:ea typeface="Montserrat"/>
                <a:cs typeface="Montserrat"/>
                <a:sym typeface="Montserrat"/>
                <a:hlinkClick r:id="rId3"/>
              </a:rPr>
              <a:t>Ir al mapa</a:t>
            </a:r>
            <a:endParaRPr b="1" i="0" sz="1600" u="none" cap="none" strike="noStrike">
              <a:solidFill>
                <a:srgbClr val="000000"/>
              </a:solidFill>
              <a:latin typeface="Montserrat"/>
              <a:ea typeface="Montserrat"/>
              <a:cs typeface="Montserrat"/>
              <a:sym typeface="Montserrat"/>
            </a:endParaRPr>
          </a:p>
        </p:txBody>
      </p:sp>
      <p:pic>
        <p:nvPicPr>
          <p:cNvPr id="640" name="Google Shape;640;gf02b84e4a9_0_0"/>
          <p:cNvPicPr preferRelativeResize="0"/>
          <p:nvPr/>
        </p:nvPicPr>
        <p:blipFill rotWithShape="1">
          <a:blip r:embed="rId4">
            <a:alphaModFix/>
          </a:blip>
          <a:srcRect b="0" l="0" r="0" t="0"/>
          <a:stretch/>
        </p:blipFill>
        <p:spPr>
          <a:xfrm>
            <a:off x="107125" y="355175"/>
            <a:ext cx="8537099" cy="49602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gf0b98326a7_0_25"/>
          <p:cNvSpPr/>
          <p:nvPr/>
        </p:nvSpPr>
        <p:spPr>
          <a:xfrm>
            <a:off x="274326" y="1180800"/>
            <a:ext cx="40812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BPMN Propuesto</a:t>
            </a:r>
            <a:endParaRPr b="1" i="0" sz="2500" u="none" cap="none" strike="noStrike">
              <a:solidFill>
                <a:srgbClr val="000000"/>
              </a:solidFill>
              <a:latin typeface="Montserrat"/>
              <a:ea typeface="Montserrat"/>
              <a:cs typeface="Montserrat"/>
              <a:sym typeface="Montserrat"/>
            </a:endParaRPr>
          </a:p>
        </p:txBody>
      </p:sp>
      <p:sp>
        <p:nvSpPr>
          <p:cNvPr id="646" name="Google Shape;646;gf0b98326a7_0_2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47" name="Google Shape;647;gf0b98326a7_0_25"/>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48" name="Google Shape;648;gf0b98326a7_0_25"/>
          <p:cNvPicPr preferRelativeResize="0"/>
          <p:nvPr/>
        </p:nvPicPr>
        <p:blipFill rotWithShape="1">
          <a:blip r:embed="rId4">
            <a:alphaModFix/>
          </a:blip>
          <a:srcRect b="0" l="0" r="0" t="0"/>
          <a:stretch/>
        </p:blipFill>
        <p:spPr>
          <a:xfrm>
            <a:off x="5643399" y="1072150"/>
            <a:ext cx="3470476" cy="3470476"/>
          </a:xfrm>
          <a:prstGeom prst="rect">
            <a:avLst/>
          </a:prstGeom>
          <a:noFill/>
          <a:ln>
            <a:noFill/>
          </a:ln>
          <a:effectLst>
            <a:outerShdw blurRad="57150" rotWithShape="0" algn="bl" dir="20340000" dist="123825">
              <a:srgbClr val="000000">
                <a:alpha val="55294"/>
              </a:srgbClr>
            </a:outerShdw>
          </a:effectLst>
        </p:spPr>
      </p:pic>
      <p:sp>
        <p:nvSpPr>
          <p:cNvPr id="649" name="Google Shape;649;gf0b98326a7_0_25"/>
          <p:cNvSpPr txBox="1"/>
          <p:nvPr/>
        </p:nvSpPr>
        <p:spPr>
          <a:xfrm>
            <a:off x="438300" y="1972375"/>
            <a:ext cx="28353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s-CO" sz="1400" u="none" cap="none" strike="noStrike">
                <a:solidFill>
                  <a:srgbClr val="000000"/>
                </a:solidFill>
                <a:latin typeface="Arial"/>
                <a:ea typeface="Arial"/>
                <a:cs typeface="Arial"/>
                <a:sym typeface="Arial"/>
              </a:rPr>
              <a:t>Diagrama BPMN proyecto propuesto.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gf02f80bedd_4_9"/>
          <p:cNvSpPr/>
          <p:nvPr/>
        </p:nvSpPr>
        <p:spPr>
          <a:xfrm>
            <a:off x="914400" y="2835000"/>
            <a:ext cx="91500" cy="1645800"/>
          </a:xfrm>
          <a:prstGeom prst="rect">
            <a:avLst/>
          </a:prstGeom>
          <a:solidFill>
            <a:srgbClr val="CED4DA">
              <a:alpha val="4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55" name="Google Shape;655;gf02f80bedd_4_9"/>
          <p:cNvPicPr preferRelativeResize="0"/>
          <p:nvPr/>
        </p:nvPicPr>
        <p:blipFill rotWithShape="1">
          <a:blip r:embed="rId3">
            <a:alphaModFix/>
          </a:blip>
          <a:srcRect b="0" l="0" r="0" t="0"/>
          <a:stretch/>
        </p:blipFill>
        <p:spPr>
          <a:xfrm>
            <a:off x="283800" y="152400"/>
            <a:ext cx="7654976" cy="5365750"/>
          </a:xfrm>
          <a:prstGeom prst="rect">
            <a:avLst/>
          </a:prstGeom>
          <a:noFill/>
          <a:ln>
            <a:noFill/>
          </a:ln>
        </p:spPr>
      </p:pic>
      <p:sp>
        <p:nvSpPr>
          <p:cNvPr id="656" name="Google Shape;656;gf02f80bedd_4_9"/>
          <p:cNvSpPr txBox="1"/>
          <p:nvPr/>
        </p:nvSpPr>
        <p:spPr>
          <a:xfrm>
            <a:off x="8280375" y="710525"/>
            <a:ext cx="14211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s-CO" sz="1600" u="sng" cap="none" strike="noStrike">
                <a:solidFill>
                  <a:schemeClr val="hlink"/>
                </a:solidFill>
                <a:latin typeface="Montserrat"/>
                <a:ea typeface="Montserrat"/>
                <a:cs typeface="Montserrat"/>
                <a:sym typeface="Montserrat"/>
                <a:hlinkClick r:id="rId4"/>
              </a:rPr>
              <a:t>Ir al mapa</a:t>
            </a:r>
            <a:endParaRPr b="1" i="0" sz="16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3"/>
          <p:cNvSpPr txBox="1"/>
          <p:nvPr/>
        </p:nvSpPr>
        <p:spPr>
          <a:xfrm>
            <a:off x="731520" y="1505520"/>
            <a:ext cx="3749040" cy="782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4000"/>
              <a:buFont typeface="Arial"/>
              <a:buNone/>
            </a:pPr>
            <a:r>
              <a:rPr b="1" i="0" lang="es-CO" sz="4000" u="sng" cap="none" strike="noStrike">
                <a:solidFill>
                  <a:srgbClr val="000000"/>
                </a:solidFill>
                <a:latin typeface="Arial"/>
                <a:ea typeface="Arial"/>
                <a:cs typeface="Arial"/>
                <a:sym typeface="Arial"/>
              </a:rPr>
              <a:t>Problemática</a:t>
            </a:r>
            <a:endParaRPr b="0" i="0" sz="4000" u="none" cap="none" strike="noStrike">
              <a:solidFill>
                <a:srgbClr val="000000"/>
              </a:solidFill>
              <a:latin typeface="Arial"/>
              <a:ea typeface="Arial"/>
              <a:cs typeface="Arial"/>
              <a:sym typeface="Arial"/>
            </a:endParaRPr>
          </a:p>
        </p:txBody>
      </p:sp>
      <p:sp>
        <p:nvSpPr>
          <p:cNvPr id="505" name="Google Shape;505;p3"/>
          <p:cNvSpPr txBox="1"/>
          <p:nvPr/>
        </p:nvSpPr>
        <p:spPr>
          <a:xfrm>
            <a:off x="822949" y="2273400"/>
            <a:ext cx="2012400" cy="401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Tienda Express</a:t>
            </a:r>
            <a:endParaRPr b="0" i="0" sz="1800" u="none" cap="none" strike="noStrike">
              <a:solidFill>
                <a:srgbClr val="000000"/>
              </a:solidFill>
              <a:latin typeface="Arial"/>
              <a:ea typeface="Arial"/>
              <a:cs typeface="Arial"/>
              <a:sym typeface="Arial"/>
            </a:endParaRPr>
          </a:p>
        </p:txBody>
      </p:sp>
      <p:sp>
        <p:nvSpPr>
          <p:cNvPr id="506" name="Google Shape;506;p3"/>
          <p:cNvSpPr txBox="1"/>
          <p:nvPr/>
        </p:nvSpPr>
        <p:spPr>
          <a:xfrm>
            <a:off x="1097275" y="2885400"/>
            <a:ext cx="5395200" cy="24024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chemeClr val="dk1"/>
              </a:buClr>
              <a:buSzPts val="1600"/>
              <a:buFont typeface="Arial"/>
              <a:buNone/>
            </a:pPr>
            <a:r>
              <a:rPr b="0" i="0" lang="es-CO" sz="1600" u="none" cap="none" strike="noStrike">
                <a:solidFill>
                  <a:srgbClr val="434343"/>
                </a:solidFill>
                <a:latin typeface="Arial"/>
                <a:ea typeface="Arial"/>
                <a:cs typeface="Arial"/>
                <a:sym typeface="Arial"/>
              </a:rPr>
              <a:t>En una tienda de barrio llamada </a:t>
            </a:r>
            <a:r>
              <a:rPr b="1" i="1" lang="es-CO" sz="1600" u="none" cap="none" strike="noStrike">
                <a:solidFill>
                  <a:srgbClr val="434343"/>
                </a:solidFill>
                <a:latin typeface="Arial"/>
                <a:ea typeface="Arial"/>
                <a:cs typeface="Arial"/>
                <a:sym typeface="Arial"/>
              </a:rPr>
              <a:t>Tienda Express</a:t>
            </a:r>
            <a:r>
              <a:rPr b="0" i="1" lang="es-CO" sz="1600" u="none" cap="none" strike="noStrike">
                <a:solidFill>
                  <a:srgbClr val="434343"/>
                </a:solidFill>
                <a:latin typeface="Arial"/>
                <a:ea typeface="Arial"/>
                <a:cs typeface="Arial"/>
                <a:sym typeface="Arial"/>
              </a:rPr>
              <a:t> </a:t>
            </a:r>
            <a:r>
              <a:rPr b="0" i="0" lang="es-CO" sz="1600" u="none" cap="none" strike="noStrike">
                <a:solidFill>
                  <a:srgbClr val="434343"/>
                </a:solidFill>
                <a:latin typeface="Arial"/>
                <a:ea typeface="Arial"/>
                <a:cs typeface="Arial"/>
                <a:sym typeface="Arial"/>
              </a:rPr>
              <a:t>y ubicada en la localidad de </a:t>
            </a:r>
            <a:r>
              <a:rPr b="0" i="0" lang="es-CO" sz="1600" u="sng" cap="none" strike="noStrike">
                <a:solidFill>
                  <a:srgbClr val="434343"/>
                </a:solidFill>
                <a:latin typeface="Arial"/>
                <a:ea typeface="Arial"/>
                <a:cs typeface="Arial"/>
                <a:sym typeface="Arial"/>
              </a:rPr>
              <a:t>Bosa</a:t>
            </a:r>
            <a:r>
              <a:rPr b="0" i="0" lang="es-CO" sz="1600" u="none" cap="none" strike="noStrike">
                <a:solidFill>
                  <a:srgbClr val="434343"/>
                </a:solidFill>
                <a:latin typeface="Arial"/>
                <a:ea typeface="Arial"/>
                <a:cs typeface="Arial"/>
                <a:sym typeface="Arial"/>
              </a:rPr>
              <a:t>, en un sector interno conocido como </a:t>
            </a:r>
            <a:r>
              <a:rPr b="0" i="0" lang="es-CO" sz="1600" u="sng" cap="none" strike="noStrike">
                <a:solidFill>
                  <a:srgbClr val="434343"/>
                </a:solidFill>
                <a:latin typeface="Arial"/>
                <a:ea typeface="Arial"/>
                <a:cs typeface="Arial"/>
                <a:sym typeface="Arial"/>
              </a:rPr>
              <a:t>Las Atalayas</a:t>
            </a:r>
            <a:r>
              <a:rPr b="0" i="0" lang="es-CO" sz="1600" u="none" cap="none" strike="noStrike">
                <a:solidFill>
                  <a:srgbClr val="434343"/>
                </a:solidFill>
                <a:latin typeface="Arial"/>
                <a:ea typeface="Arial"/>
                <a:cs typeface="Arial"/>
                <a:sym typeface="Arial"/>
              </a:rPr>
              <a:t>, allí se puede observar cómo la falta de un </a:t>
            </a:r>
            <a:r>
              <a:rPr b="1" i="0" lang="es-CO" sz="1600" u="none" cap="none" strike="noStrike">
                <a:solidFill>
                  <a:srgbClr val="434343"/>
                </a:solidFill>
                <a:latin typeface="Arial"/>
                <a:ea typeface="Arial"/>
                <a:cs typeface="Arial"/>
                <a:sym typeface="Arial"/>
              </a:rPr>
              <a:t>sistema de información</a:t>
            </a:r>
            <a:r>
              <a:rPr b="0" i="0" lang="es-CO" sz="1600" u="none" cap="none" strike="noStrike">
                <a:solidFill>
                  <a:srgbClr val="434343"/>
                </a:solidFill>
                <a:latin typeface="Arial"/>
                <a:ea typeface="Arial"/>
                <a:cs typeface="Arial"/>
                <a:sym typeface="Arial"/>
              </a:rPr>
              <a:t> que permita realizar un inventario ha causado que </a:t>
            </a:r>
            <a:r>
              <a:rPr b="1" i="0" lang="es-CO" sz="1600" u="sng" cap="none" strike="noStrike">
                <a:solidFill>
                  <a:srgbClr val="434343"/>
                </a:solidFill>
                <a:latin typeface="Arial"/>
                <a:ea typeface="Arial"/>
                <a:cs typeface="Arial"/>
                <a:sym typeface="Arial"/>
              </a:rPr>
              <a:t>no</a:t>
            </a:r>
            <a:r>
              <a:rPr b="0" i="0" lang="es-CO" sz="1600" u="sng" cap="none" strike="noStrike">
                <a:solidFill>
                  <a:srgbClr val="434343"/>
                </a:solidFill>
                <a:latin typeface="Arial"/>
                <a:ea typeface="Arial"/>
                <a:cs typeface="Arial"/>
                <a:sym typeface="Arial"/>
              </a:rPr>
              <a:t> se pueda dar un seguimiento eficaz al manejo de la contabilidad</a:t>
            </a:r>
            <a:r>
              <a:rPr b="0" i="0" lang="es-CO" sz="1600" u="none" cap="none" strike="noStrike">
                <a:solidFill>
                  <a:srgbClr val="434343"/>
                </a:solidFill>
                <a:latin typeface="Arial"/>
                <a:ea typeface="Arial"/>
                <a:cs typeface="Arial"/>
                <a:sym typeface="Arial"/>
              </a:rPr>
              <a:t> de los productos y un </a:t>
            </a:r>
            <a:r>
              <a:rPr b="1" i="0" lang="es-CO" sz="1600" u="sng" cap="none" strike="noStrike">
                <a:solidFill>
                  <a:srgbClr val="434343"/>
                </a:solidFill>
                <a:latin typeface="Arial"/>
                <a:ea typeface="Arial"/>
                <a:cs typeface="Arial"/>
                <a:sym typeface="Arial"/>
              </a:rPr>
              <a:t>bajo</a:t>
            </a:r>
            <a:r>
              <a:rPr b="0" i="0" lang="es-CO" sz="1600" u="sng" cap="none" strike="noStrike">
                <a:solidFill>
                  <a:srgbClr val="434343"/>
                </a:solidFill>
                <a:latin typeface="Arial"/>
                <a:ea typeface="Arial"/>
                <a:cs typeface="Arial"/>
                <a:sym typeface="Arial"/>
              </a:rPr>
              <a:t> control en todas las actividades que allí se llevan a cabo</a:t>
            </a:r>
            <a:r>
              <a:rPr b="0" i="0" lang="es-CO" sz="1600" u="none" cap="none" strike="noStrike">
                <a:solidFill>
                  <a:srgbClr val="434343"/>
                </a:solidFill>
                <a:latin typeface="Arial"/>
                <a:ea typeface="Arial"/>
                <a:cs typeface="Arial"/>
                <a:sym typeface="Arial"/>
              </a:rPr>
              <a:t>.</a:t>
            </a:r>
            <a:endParaRPr b="0" i="0" sz="1600" u="none" cap="none" strike="noStrike">
              <a:solidFill>
                <a:srgbClr val="434343"/>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rgbClr val="434343"/>
              </a:solidFill>
              <a:latin typeface="Arial"/>
              <a:ea typeface="Arial"/>
              <a:cs typeface="Arial"/>
              <a:sym typeface="Arial"/>
            </a:endParaRPr>
          </a:p>
        </p:txBody>
      </p:sp>
      <p:sp>
        <p:nvSpPr>
          <p:cNvPr id="507" name="Google Shape;507;p3"/>
          <p:cNvSpPr/>
          <p:nvPr/>
        </p:nvSpPr>
        <p:spPr>
          <a:xfrm>
            <a:off x="914400" y="2835000"/>
            <a:ext cx="91440" cy="1645920"/>
          </a:xfrm>
          <a:prstGeom prst="rect">
            <a:avLst/>
          </a:prstGeom>
          <a:solidFill>
            <a:srgbClr val="CED4DA">
              <a:alpha val="4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08" name="Google Shape;508;p3"/>
          <p:cNvPicPr preferRelativeResize="0"/>
          <p:nvPr/>
        </p:nvPicPr>
        <p:blipFill rotWithShape="1">
          <a:blip r:embed="rId3">
            <a:alphaModFix/>
          </a:blip>
          <a:srcRect b="0" l="0" r="0" t="0"/>
          <a:stretch/>
        </p:blipFill>
        <p:spPr>
          <a:xfrm>
            <a:off x="6644875" y="152400"/>
            <a:ext cx="3283350" cy="3325123"/>
          </a:xfrm>
          <a:prstGeom prst="rect">
            <a:avLst/>
          </a:prstGeom>
          <a:noFill/>
          <a:ln>
            <a:noFill/>
          </a:ln>
          <a:effectLst>
            <a:outerShdw blurRad="57150" rotWithShape="0" algn="bl" dir="5400000" dist="19050">
              <a:srgbClr val="000000">
                <a:alpha val="48627"/>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gf0b98326a7_0_0"/>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Requerimientos de software</a:t>
            </a:r>
            <a:endParaRPr b="1" i="0" sz="2500" u="none" cap="none" strike="noStrike">
              <a:solidFill>
                <a:srgbClr val="000000"/>
              </a:solidFill>
              <a:latin typeface="Montserrat"/>
              <a:ea typeface="Montserrat"/>
              <a:cs typeface="Montserrat"/>
              <a:sym typeface="Montserrat"/>
            </a:endParaRPr>
          </a:p>
        </p:txBody>
      </p:sp>
      <p:sp>
        <p:nvSpPr>
          <p:cNvPr id="662" name="Google Shape;662;gf0b98326a7_0_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3" name="Google Shape;663;gf0b98326a7_0_0"/>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64" name="Google Shape;664;gf0b98326a7_0_0"/>
          <p:cNvPicPr preferRelativeResize="0"/>
          <p:nvPr/>
        </p:nvPicPr>
        <p:blipFill rotWithShape="1">
          <a:blip r:embed="rId4">
            <a:alphaModFix/>
          </a:blip>
          <a:srcRect b="0" l="0" r="0" t="0"/>
          <a:stretch/>
        </p:blipFill>
        <p:spPr>
          <a:xfrm>
            <a:off x="5669603" y="1038400"/>
            <a:ext cx="3375949" cy="3277049"/>
          </a:xfrm>
          <a:prstGeom prst="rect">
            <a:avLst/>
          </a:prstGeom>
          <a:noFill/>
          <a:ln>
            <a:noFill/>
          </a:ln>
          <a:effectLst>
            <a:outerShdw blurRad="71438" rotWithShape="0" algn="bl" dir="21540000" dist="152400">
              <a:srgbClr val="000000">
                <a:alpha val="60000"/>
              </a:srgbClr>
            </a:outerShdw>
          </a:effectLst>
        </p:spPr>
      </p:pic>
      <p:sp>
        <p:nvSpPr>
          <p:cNvPr id="665" name="Google Shape;665;gf0b98326a7_0_0"/>
          <p:cNvSpPr txBox="1"/>
          <p:nvPr/>
        </p:nvSpPr>
        <p:spPr>
          <a:xfrm>
            <a:off x="438300" y="2109350"/>
            <a:ext cx="4561200" cy="212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lang="es-CO"/>
              <a:t>requisitos de software para el sistema de información S.M.I.E.P (Sistema de Manejo de Inventarios en Empresas Pequeñas), proyecto el cual se hace con el objetivo de poder implementar un sistema de inventarios que permita aumentar la competitividad con estrategias que permitan la venta de productos de calidad y un manejo eficiente del producto que se tiene y un manejo contable diario entre cantidad de producto y dinero.  </a:t>
            </a:r>
            <a:r>
              <a:rPr b="1" lang="es-CO" u="sng">
                <a:solidFill>
                  <a:schemeClr val="hlink"/>
                </a:solidFill>
                <a:hlinkClick r:id="rId5"/>
              </a:rPr>
              <a:t>Acceso al Formato SRS.</a:t>
            </a:r>
            <a:endParaRPr b="1"/>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gf07a3a17d1_0_0"/>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Requerimientos Funcionales</a:t>
            </a:r>
            <a:endParaRPr b="1" i="0" sz="2500" u="none" cap="none" strike="noStrike">
              <a:solidFill>
                <a:srgbClr val="000000"/>
              </a:solidFill>
              <a:latin typeface="Montserrat"/>
              <a:ea typeface="Montserrat"/>
              <a:cs typeface="Montserrat"/>
              <a:sym typeface="Montserrat"/>
            </a:endParaRPr>
          </a:p>
        </p:txBody>
      </p:sp>
      <p:sp>
        <p:nvSpPr>
          <p:cNvPr id="671" name="Google Shape;671;gf07a3a17d1_0_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72" name="Google Shape;672;gf07a3a17d1_0_0"/>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673" name="Google Shape;673;gf07a3a17d1_0_0"/>
          <p:cNvPicPr preferRelativeResize="0"/>
          <p:nvPr/>
        </p:nvPicPr>
        <p:blipFill rotWithShape="1">
          <a:blip r:embed="rId4">
            <a:alphaModFix/>
          </a:blip>
          <a:srcRect b="0" l="0" r="0" t="0"/>
          <a:stretch/>
        </p:blipFill>
        <p:spPr>
          <a:xfrm>
            <a:off x="5792579" y="808125"/>
            <a:ext cx="3544200" cy="35663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gf07a3a17d1_0_2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79" name="Google Shape;679;gf07a3a17d1_0_25"/>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Acceso al sistema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acceder con el usuario asignado en el sistema de inventarios para poder visualizar los productos que hay y que faltan</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Ingresar datos de inicio de sesión para hacer login y la posibilidad de hacer logout para acceder al sistema.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RNF003, RNF004, RNF005, RNF006, RNF007, RNF009,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gf07a3a17d1_0_7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85" name="Google Shape;685;gf07a3a17d1_0_77"/>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RF002</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Recuperación de acceso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usuario podrá recuperar el acceso (contraseña) al sistema.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dará la opción de recuperar contraseña, para que un usuario registrado en el sistema pueda volver a acceder en caso de olvidar la contraseña.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RNF003, RNF004, RNF005, RNF006, RNF008,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gf07a3a17d1_0_8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91" name="Google Shape;691;gf07a3a17d1_0_82"/>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RF003</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Solo usuarios autorizados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Solo un usuario con permisos de administrador podrá modificar la información importante.</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Los usuarios tendrán distintos perfiles y se le darán permisos completos a los que cuenten con perfil de administrador, a los demás solo se les permitirá el ingreso al sistema y el registro de ventas y efectivo.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RNF004, RNF005, RNF006, RNF008,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gf07a3a17d1_0_5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697" name="Google Shape;697;gf07a3a17d1_0_57"/>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RF004</a:t>
                      </a:r>
                      <a:endParaRPr sz="1400" u="none" cap="none" strike="noStrike"/>
                    </a:p>
                  </a:txBody>
                  <a:tcPr marT="91425" marB="91425" marR="91425" marL="91425">
                    <a:lnB cap="flat" cmpd="sng" w="1267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lnR cap="flat" cmpd="sng" w="12675">
                      <a:solidFill>
                        <a:srgbClr val="9E9E9E"/>
                      </a:solidFill>
                      <a:prstDash val="solid"/>
                      <a:round/>
                      <a:headEnd len="sm" w="sm" type="none"/>
                      <a:tailEnd len="sm" w="sm" type="none"/>
                    </a:lnR>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Ingresar número de productos totales en el almacén</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lnR cap="flat" cmpd="sng" w="12675">
                      <a:solidFill>
                        <a:srgbClr val="9E9E9E"/>
                      </a:solidFill>
                      <a:prstDash val="solid"/>
                      <a:round/>
                      <a:headEnd len="sm" w="sm" type="none"/>
                      <a:tailEnd len="sm" w="sm" type="none"/>
                    </a:lnR>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Tener acceso al sistema para poder registrar los productos que hay</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lnR cap="flat" cmpd="sng" w="12675">
                      <a:solidFill>
                        <a:srgbClr val="9E9E9E"/>
                      </a:solidFill>
                      <a:prstDash val="solid"/>
                      <a:round/>
                      <a:headEnd len="sm" w="sm" type="none"/>
                      <a:tailEnd len="sm" w="sm" type="none"/>
                    </a:lnR>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Se permitirá al usuario ingresar el número de productos que se encuentren disponibles en toda la tienda, para que el sistema pueda ir descontando con cada venta.</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RNF006, RNF007, RNF009, RNF010</a:t>
                      </a:r>
                      <a:endParaRPr sz="1400" u="none" cap="none" strike="noStrike"/>
                    </a:p>
                  </a:txBody>
                  <a:tcPr marT="91425" marB="91425" marR="91425" marL="91425">
                    <a:lnT cap="flat" cmpd="sng" w="12675">
                      <a:solidFill>
                        <a:srgbClr val="9E9E9E"/>
                      </a:solidFill>
                      <a:prstDash val="solid"/>
                      <a:round/>
                      <a:headEnd len="sm" w="sm" type="none"/>
                      <a:tailEnd len="sm" w="sm" type="none"/>
                    </a:lnT>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gf07a3a17d1_0_6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03" name="Google Shape;703;gf07a3a17d1_0_67"/>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RF005</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Control de productos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El usuario podrá consultar la cantidad de productos que se encuentran disponibles en la tienda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le permitirá al usuario hacer una consulta que le muestre la cantidad de productos de una marca que se encuentren disponibles según el stock total.</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RNF007, RNF009,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gf07a3a17d1_0_7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09" name="Google Shape;709;gf07a3a17d1_0_72"/>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RF006</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Alerta de pedido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sistema enviará un correo a quien se registre con permisos de administrador para alertar de la llegada o la necesidad de un pedido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Cuando se reporte que un nuevo pedido ha llegado o cuando se detecta que hay falta de algún producto, el sistema enviará una alerta al administrador para alertar estos casos.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RNF003, 004, RNF005,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gf07a3a17d1_0_6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15" name="Google Shape;715;gf07a3a17d1_0_62"/>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RF007</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Ingresar cantidad de efectivo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Permite digitar la cantidad de efectivo que se ha manejado para que el sistema la registre y pueda hacer los cálculos correspondientes.</a:t>
                      </a:r>
                      <a:endParaRPr sz="1400" u="none" cap="none" strike="noStrike"/>
                    </a:p>
                  </a:txBody>
                  <a:tcPr marT="91425" marB="91425" marR="91425" marL="91425">
                    <a:lnB cap="flat" cmpd="sng" w="1267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lnR cap="flat" cmpd="sng" w="12675">
                      <a:solidFill>
                        <a:srgbClr val="9E9E9E"/>
                      </a:solidFill>
                      <a:prstDash val="solid"/>
                      <a:round/>
                      <a:headEnd len="sm" w="sm" type="none"/>
                      <a:tailEnd len="sm" w="sm" type="none"/>
                    </a:lnR>
                    <a:solidFill>
                      <a:srgbClr val="9BBB59"/>
                    </a:solidFill>
                  </a:tcPr>
                </a:tc>
                <a:tc>
                  <a:txBody>
                    <a:bodyPr/>
                    <a:lstStyle/>
                    <a:p>
                      <a:pPr indent="0" lvl="0" marL="0" marR="0" rtl="0" algn="l">
                        <a:lnSpc>
                          <a:spcPct val="115000"/>
                        </a:lnSpc>
                        <a:spcBef>
                          <a:spcPts val="0"/>
                        </a:spcBef>
                        <a:spcAft>
                          <a:spcPts val="0"/>
                        </a:spcAft>
                        <a:buClr>
                          <a:srgbClr val="000000"/>
                        </a:buClr>
                        <a:buSzPts val="1400"/>
                        <a:buFont typeface="Arial"/>
                        <a:buNone/>
                      </a:pPr>
                      <a:r>
                        <a:rPr lang="es-CO" sz="1400" u="none" cap="none" strike="noStrike"/>
                        <a:t>Esto nos permitirá llevar la información del dinero que se está moviendo en la empresa</a:t>
                      </a:r>
                      <a:endParaRPr sz="1400" u="none" cap="none" strike="noStrike"/>
                    </a:p>
                  </a:txBody>
                  <a:tcPr marT="95250" marB="95250" marR="95250" marL="95250">
                    <a:lnL cap="flat" cmpd="sng" w="12675">
                      <a:solidFill>
                        <a:srgbClr val="9E9E9E"/>
                      </a:solidFill>
                      <a:prstDash val="solid"/>
                      <a:round/>
                      <a:headEnd len="sm" w="sm" type="none"/>
                      <a:tailEnd len="sm" w="sm" type="none"/>
                    </a:lnL>
                    <a:lnR cap="flat" cmpd="sng" w="12675">
                      <a:solidFill>
                        <a:srgbClr val="9E9E9E"/>
                      </a:solidFill>
                      <a:prstDash val="solid"/>
                      <a:round/>
                      <a:headEnd len="sm" w="sm" type="none"/>
                      <a:tailEnd len="sm" w="sm" type="none"/>
                    </a:lnR>
                    <a:lnT cap="flat" cmpd="sng" w="12675">
                      <a:solidFill>
                        <a:srgbClr val="9E9E9E"/>
                      </a:solidFill>
                      <a:prstDash val="solid"/>
                      <a:round/>
                      <a:headEnd len="sm" w="sm" type="none"/>
                      <a:tailEnd len="sm" w="sm" type="none"/>
                    </a:lnT>
                    <a:lnB cap="flat" cmpd="sng" w="12675">
                      <a:solidFill>
                        <a:srgbClr val="9E9E9E"/>
                      </a:solidFill>
                      <a:prstDash val="solid"/>
                      <a:round/>
                      <a:headEnd len="sm" w="sm" type="none"/>
                      <a:tailEnd len="sm" w="sm" type="none"/>
                    </a:lnB>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RNF007, RNF009, RNF010</a:t>
                      </a:r>
                      <a:endParaRPr sz="1400" u="none" cap="none" strike="noStrike"/>
                    </a:p>
                  </a:txBody>
                  <a:tcPr marT="91425" marB="91425" marR="91425" marL="91425">
                    <a:lnT cap="flat" cmpd="sng" w="12675">
                      <a:solidFill>
                        <a:srgbClr val="9E9E9E"/>
                      </a:solidFill>
                      <a:prstDash val="solid"/>
                      <a:round/>
                      <a:headEnd len="sm" w="sm" type="none"/>
                      <a:tailEnd len="sm" w="sm" type="none"/>
                    </a:lnT>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gf07a3a17d1_0_9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21" name="Google Shape;721;gf07a3a17d1_0_97"/>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RF008</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Registro de ventas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sistema realizará el descuento de un producto al ser registrado como vendido.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De la cantidad de productos por marcas inicialmente, se descontará cada que se haga la venta de uno de ellos.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RNF006, RNF007, RNF009,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pic>
        <p:nvPicPr>
          <p:cNvPr id="513" name="Google Shape;513;gf02f80bedd_1_0"/>
          <p:cNvPicPr preferRelativeResize="0"/>
          <p:nvPr/>
        </p:nvPicPr>
        <p:blipFill rotWithShape="1">
          <a:blip r:embed="rId3">
            <a:alphaModFix/>
          </a:blip>
          <a:srcRect b="0" l="0" r="0" t="0"/>
          <a:stretch/>
        </p:blipFill>
        <p:spPr>
          <a:xfrm>
            <a:off x="914400" y="1719262"/>
            <a:ext cx="3283350" cy="3325123"/>
          </a:xfrm>
          <a:prstGeom prst="rect">
            <a:avLst/>
          </a:prstGeom>
          <a:noFill/>
          <a:ln>
            <a:noFill/>
          </a:ln>
          <a:effectLst>
            <a:outerShdw blurRad="57150" rotWithShape="0" algn="bl" dir="5400000" dist="19050">
              <a:srgbClr val="000000">
                <a:alpha val="48627"/>
              </a:srgbClr>
            </a:outerShdw>
          </a:effectLst>
        </p:spPr>
      </p:pic>
      <p:sp>
        <p:nvSpPr>
          <p:cNvPr id="514" name="Google Shape;514;gf02f80bedd_1_0"/>
          <p:cNvSpPr txBox="1"/>
          <p:nvPr/>
        </p:nvSpPr>
        <p:spPr>
          <a:xfrm>
            <a:off x="7547900" y="314275"/>
            <a:ext cx="2074800" cy="471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Tienda Express</a:t>
            </a:r>
            <a:endParaRPr b="0" i="0" sz="1800" u="none" cap="none" strike="noStrike">
              <a:solidFill>
                <a:srgbClr val="000000"/>
              </a:solidFill>
              <a:latin typeface="Arial"/>
              <a:ea typeface="Arial"/>
              <a:cs typeface="Arial"/>
              <a:sym typeface="Arial"/>
            </a:endParaRPr>
          </a:p>
        </p:txBody>
      </p:sp>
      <p:sp>
        <p:nvSpPr>
          <p:cNvPr id="515" name="Google Shape;515;gf02f80bedd_1_0"/>
          <p:cNvSpPr txBox="1"/>
          <p:nvPr/>
        </p:nvSpPr>
        <p:spPr>
          <a:xfrm>
            <a:off x="4289250" y="870225"/>
            <a:ext cx="5395200" cy="29988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600"/>
              <a:buFont typeface="Arial"/>
              <a:buNone/>
            </a:pPr>
            <a:r>
              <a:rPr b="0" i="0" lang="es-CO" sz="1600" u="none" cap="none" strike="noStrike">
                <a:solidFill>
                  <a:srgbClr val="434343"/>
                </a:solidFill>
                <a:latin typeface="Arial"/>
                <a:ea typeface="Arial"/>
                <a:cs typeface="Arial"/>
                <a:sym typeface="Arial"/>
              </a:rPr>
              <a:t>En este lugar podemos observar que el poco control que se intenta llevar acerca del inventario de los producto se hace en unos cuadernos y estos no permiten realizar un análisis a fondo de los productos que se tienen y se deben pedir, situación que ha dado paso a pérdidas económicas, pues productos que exceden la fecha de caducidad no son contados y cambiados oportunamente. De igual forma, se observa que a falta de un buen sistema, ellos se han visto en la necesidad de hacer las cosas más esenciales a instinto y sin ningún fundamento real. </a:t>
            </a:r>
            <a:endParaRPr b="0" i="0" sz="1600" u="none" cap="none" strike="noStrike">
              <a:solidFill>
                <a:srgbClr val="434343"/>
              </a:solidFill>
              <a:latin typeface="Arial"/>
              <a:ea typeface="Arial"/>
              <a:cs typeface="Arial"/>
              <a:sym typeface="Arial"/>
            </a:endParaRPr>
          </a:p>
        </p:txBody>
      </p:sp>
      <p:sp>
        <p:nvSpPr>
          <p:cNvPr id="516" name="Google Shape;516;gf02f80bedd_1_0"/>
          <p:cNvSpPr/>
          <p:nvPr/>
        </p:nvSpPr>
        <p:spPr>
          <a:xfrm>
            <a:off x="914400" y="2835000"/>
            <a:ext cx="91500" cy="1645800"/>
          </a:xfrm>
          <a:prstGeom prst="rect">
            <a:avLst/>
          </a:prstGeom>
          <a:solidFill>
            <a:srgbClr val="CED4DA">
              <a:alpha val="4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gf07a3a17d1_0_10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27" name="Google Shape;727;gf07a3a17d1_0_102"/>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RF009</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Identificador de ventas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Cada orden nueva registrada, tendrá un número identificador único.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le asigna a cada venta realizada un número que la identifique como única en caso de necesitar una devolución.</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RNF004, RNF005, RNF006, RNF007,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gf07a3a17d1_0_107"/>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33" name="Google Shape;733;gf07a3a17d1_0_107"/>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Permite anular venta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Permite anular o reembolsar una venta.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dará un tiempo de una hora luego de facturar una venta para poder realizar una devolución o anulación.</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400"/>
                        <a:buFont typeface="Arial"/>
                        <a:buNone/>
                      </a:pPr>
                      <a:r>
                        <a:rPr lang="es-CO" sz="1400" u="none" cap="none" strike="noStrike">
                          <a:solidFill>
                            <a:schemeClr val="dk1"/>
                          </a:solidFill>
                        </a:rPr>
                        <a:t>RNF001, RNF003, RNF004, RNF005, RNF006, RNF007, RNF008,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gecf8d792a2_0_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39" name="Google Shape;739;gecf8d792a2_0_1"/>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RF011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Autorización de acciones</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administrador puede autorizar que el vendedor acceda a ciertas funciones.</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En caso de ser necesario, el administrador puede permitir que el vendedor realice el reembolso y la anulación de la venta, también autorizar otras funciones y luego desactivar este permiso.</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RNF004, RNF005, RNF006,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gecf8d792a2_0_6"/>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45" name="Google Shape;745;gecf8d792a2_0_6"/>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RF012</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Mostrar balance</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software debe poder emitir los siguientes estados financieros: Balance general, Estado de ganancias y pérdidas, Estado de flujos de efectivo. Además, debe poder emitir un listado de mayor general y mayor analítico.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Esta función se le permitirá al administrador en cualquier momento y al vendedor cuando se autorice el cierre para verificar las cuentas del turno o del día.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RNF003, RNF004, RNF005, RNF007,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gecf8d792a2_0_14"/>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51" name="Google Shape;751;gecf8d792a2_0_14"/>
          <p:cNvGraphicFramePr/>
          <p:nvPr/>
        </p:nvGraphicFramePr>
        <p:xfrm>
          <a:off x="952475" y="895900"/>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RF013</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logout</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El sistema permitirá cerrar sesión y salir del sistema.</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Se dará un botón con la opción de salir del usuario y del sistema.</a:t>
                      </a:r>
                      <a:endParaRPr sz="1400" u="none" cap="none" strike="noStrike"/>
                    </a:p>
                  </a:txBody>
                  <a:tcPr marT="91425" marB="91425" marR="91425" marL="91425">
                    <a:solidFill>
                      <a:srgbClr val="9BBB59"/>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no funcionales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 </a:t>
                      </a:r>
                      <a:r>
                        <a:rPr lang="es-CO" sz="1400" u="none" cap="none" strike="noStrike">
                          <a:solidFill>
                            <a:schemeClr val="dk1"/>
                          </a:solidFill>
                        </a:rPr>
                        <a:t>RNF002, RNF004, RNF005, 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9BBB59"/>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9BBB59"/>
                    </a:solidFill>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gf07a3a17d1_0_112"/>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Requerimientos  No Funcionales</a:t>
            </a:r>
            <a:endParaRPr b="1" i="0" sz="2500" u="none" cap="none" strike="noStrike">
              <a:solidFill>
                <a:srgbClr val="000000"/>
              </a:solidFill>
              <a:latin typeface="Montserrat"/>
              <a:ea typeface="Montserrat"/>
              <a:cs typeface="Montserrat"/>
              <a:sym typeface="Montserrat"/>
            </a:endParaRPr>
          </a:p>
        </p:txBody>
      </p:sp>
      <p:sp>
        <p:nvSpPr>
          <p:cNvPr id="757" name="Google Shape;757;gf07a3a17d1_0_112"/>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58" name="Google Shape;758;gf07a3a17d1_0_112"/>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759" name="Google Shape;759;gf07a3a17d1_0_112"/>
          <p:cNvPicPr preferRelativeResize="0"/>
          <p:nvPr/>
        </p:nvPicPr>
        <p:blipFill rotWithShape="1">
          <a:blip r:embed="rId4">
            <a:alphaModFix/>
          </a:blip>
          <a:srcRect b="0" l="0" r="0" t="0"/>
          <a:stretch/>
        </p:blipFill>
        <p:spPr>
          <a:xfrm>
            <a:off x="5792579" y="808125"/>
            <a:ext cx="3544200" cy="356634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 name="Shape 763"/>
        <p:cNvGrpSpPr/>
        <p:nvPr/>
      </p:nvGrpSpPr>
      <p:grpSpPr>
        <a:xfrm>
          <a:off x="0" y="0"/>
          <a:ext cx="0" cy="0"/>
          <a:chOff x="0" y="0"/>
          <a:chExt cx="0" cy="0"/>
        </a:xfrm>
      </p:grpSpPr>
      <p:sp>
        <p:nvSpPr>
          <p:cNvPr id="764" name="Google Shape;764;gf07a3a17d1_0_119"/>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65" name="Google Shape;765;gf07a3a17d1_0_119"/>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Tiempo de respuesta</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El sistema deberá responder a cada acción llamada en 5 segundos o menos.</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solidFill>
                            <a:schemeClr val="dk1"/>
                          </a:solidFill>
                        </a:rPr>
                        <a:t>Se tendrá un máximo de tiempo de respuesta para cada acción llamada.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RF001, </a:t>
                      </a:r>
                      <a:r>
                        <a:rPr lang="es-CO" sz="1400" u="none" cap="none" strike="noStrike">
                          <a:solidFill>
                            <a:schemeClr val="dk1"/>
                          </a:solidFill>
                        </a:rPr>
                        <a:t>RF002, RF003, RF004, RF005, RF006, RF007, RF008, RF009, RF010, RF011, RF012, RF013</a:t>
                      </a:r>
                      <a:endParaRPr sz="1400" u="none" cap="none" strike="noStrike">
                        <a:solidFill>
                          <a:schemeClr val="dk1"/>
                        </a:solidFill>
                      </a:endParaRPr>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gf07a3a17d1_0_12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71" name="Google Shape;771;gf07a3a17d1_0_125"/>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RNF002</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Alertas y mensajes</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El sistema debe proporcionar mensajes de error que sean informativos y orientados a usuario final.</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En caso de presentarse un error, un retraso o una operación inválida o aprobada, se le mostrará un mensaje de alerta.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RF001, </a:t>
                      </a:r>
                      <a:r>
                        <a:rPr lang="es-CO" sz="1400" u="none" cap="none" strike="noStrike">
                          <a:solidFill>
                            <a:schemeClr val="dk1"/>
                          </a:solidFill>
                        </a:rPr>
                        <a:t>RF002, RF003, RF006, RF011,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gf07a3a17d1_0_13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77" name="Google Shape;777;gf07a3a17d1_0_130"/>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RNF003</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Interfaz del sistema</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El sistema presentará una interfaz sencilla para que sea de fácil manejo al personal autorizado.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s-CO" sz="1400" u="none" cap="none" strike="noStrike">
                          <a:solidFill>
                            <a:schemeClr val="dk1"/>
                          </a:solidFill>
                        </a:rPr>
                        <a:t>El sistema debe tener una interfaz sencilla y fácil de comprender para un aprendizaje eficaz de la misma.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RF004, RF005, RF006, RF007, RF008, RF010, RF012</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gf07a3a17d1_0_135"/>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83" name="Google Shape;783;gf07a3a17d1_0_135"/>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RNF004</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Consumo de RAM</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El sistema no deberá consumir más de 500MB de memoria RAM.</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s-CO" sz="1400" u="none" cap="none" strike="noStrike">
                          <a:solidFill>
                            <a:schemeClr val="dk1"/>
                          </a:solidFill>
                        </a:rPr>
                        <a:t>Deberá ser un sistema liviano y amigable con los recursos que tenga el sistema.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RF005, RF006, RF007, RF008, RF009, RF010, RF011, RF012,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2"/>
          <p:cNvSpPr/>
          <p:nvPr/>
        </p:nvSpPr>
        <p:spPr>
          <a:xfrm>
            <a:off x="131351" y="1943750"/>
            <a:ext cx="4881900" cy="2002200"/>
          </a:xfrm>
          <a:prstGeom prst="rect">
            <a:avLst/>
          </a:prstGeom>
          <a:noFill/>
          <a:ln>
            <a:noFill/>
          </a:ln>
        </p:spPr>
        <p:txBody>
          <a:bodyPr anchorCtr="0" anchor="t" bIns="45000" lIns="90000" spcFirstLastPara="1" rIns="90000" wrap="square" tIns="45000">
            <a:noAutofit/>
          </a:bodyPr>
          <a:lstStyle/>
          <a:p>
            <a:pPr indent="0" lvl="0" marL="457200" marR="0" rtl="0" algn="just">
              <a:lnSpc>
                <a:spcPct val="100000"/>
              </a:lnSpc>
              <a:spcBef>
                <a:spcPts val="720"/>
              </a:spcBef>
              <a:spcAft>
                <a:spcPts val="0"/>
              </a:spcAft>
              <a:buClr>
                <a:srgbClr val="000000"/>
              </a:buClr>
              <a:buSzPts val="1800"/>
              <a:buFont typeface="Arial"/>
              <a:buNone/>
            </a:pPr>
            <a:r>
              <a:rPr b="0" i="0" lang="es-CO" sz="1800" u="none" cap="none" strike="noStrike">
                <a:solidFill>
                  <a:srgbClr val="434343"/>
                </a:solidFill>
                <a:latin typeface="Arial"/>
                <a:ea typeface="Arial"/>
                <a:cs typeface="Arial"/>
                <a:sym typeface="Arial"/>
              </a:rPr>
              <a:t>¿Cómo facilitar el manejo de los productos y obtener un stock más estable para obtener mayor control en los gastos, además de un mejor manejo del dinero con base en productos tangibles, disponibles y comerciables a través de la implementación un sistema informático de inventarios?</a:t>
            </a:r>
            <a:endParaRPr b="0" i="0" sz="1800" u="none" cap="none" strike="noStrike">
              <a:solidFill>
                <a:srgbClr val="434343"/>
              </a:solidFill>
              <a:latin typeface="Arial"/>
              <a:ea typeface="Arial"/>
              <a:cs typeface="Arial"/>
              <a:sym typeface="Arial"/>
            </a:endParaRPr>
          </a:p>
        </p:txBody>
      </p:sp>
      <p:sp>
        <p:nvSpPr>
          <p:cNvPr id="522" name="Google Shape;522;p2"/>
          <p:cNvSpPr/>
          <p:nvPr/>
        </p:nvSpPr>
        <p:spPr>
          <a:xfrm>
            <a:off x="274320" y="1180800"/>
            <a:ext cx="3382920" cy="39492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rgbClr val="000000"/>
                </a:solidFill>
                <a:latin typeface="Arial"/>
                <a:ea typeface="Arial"/>
                <a:cs typeface="Arial"/>
                <a:sym typeface="Arial"/>
              </a:rPr>
              <a:t>Tienda Express</a:t>
            </a:r>
            <a:endParaRPr b="1" i="0" sz="1800" u="none" cap="none" strike="noStrike">
              <a:solidFill>
                <a:srgbClr val="80808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1" i="0" lang="es-CO" sz="1600" u="none" cap="none" strike="noStrike">
                <a:solidFill>
                  <a:srgbClr val="808080"/>
                </a:solidFill>
                <a:latin typeface="Arial"/>
                <a:ea typeface="Arial"/>
                <a:cs typeface="Arial"/>
                <a:sym typeface="Arial"/>
              </a:rPr>
              <a:t>Pregunta Problema</a:t>
            </a:r>
            <a:endParaRPr b="1" i="0" sz="1600" u="none" cap="none" strike="noStrike">
              <a:solidFill>
                <a:srgbClr val="80808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gf07a3a17d1_0_14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89" name="Google Shape;789;gf07a3a17d1_0_140"/>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RNF005</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Compatibilidad de uso</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Será compatible en solo el computador</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solo se podrá usar en computador  ya que tendrá un mejor manejo.</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RF005, RF006, RF007, RF008, RF009, RF010, RF011, RF012,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gecf8d792a2_0_2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795" name="Google Shape;795;gecf8d792a2_0_21"/>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RNF006</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Privacidad</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no permitirá que nadie pueda acceder a información personal de los clientes ni de los operadores a menos que tenga permiso de administrador.</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permitirá la visualización de nombre, usuario y referencia de venta, pero no se podrá ver información privad y mucho menos modificarla si no se tiene el permiso necesario.</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RF008, RF009, RF010, RF011</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gecf8d792a2_0_26"/>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801" name="Google Shape;801;gecf8d792a2_0_26"/>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RNF007</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Backup</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hará una copia de respaldo cada 24 horas y la almacenará con la fecha del día transcurrido.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deberá hacer una copia de seguridad con la información de ventas y demás modificaciones cada 24 horas para asegurar la permanencia de los datos, le dará una fecha que identificará a cada copia.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RF004, RF005, RF007, RF008, RF009, RF010, RF012</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gecf8d792a2_0_3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807" name="Google Shape;807;gecf8d792a2_0_31"/>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RNF008</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Actualización de datos</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Toda información modificada deberá actualizarse automáticamente y en el menor tiempo posible en las bases de datos.</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Cada que se haga una modificación el algún dato que se encuentre almacenado en las bases de datos del sistema, estos cambios deberán almacenarse en la base de datos en menos de 5 segundos.</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RF002, RF003, RF010</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gecf8d792a2_0_36"/>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813" name="Google Shape;813;gecf8d792a2_0_36"/>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RNF009</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Registros nuevos</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La información ingresada por primera vez o por nuevo registro de una nueva persona o condición, se almacenará en las base de datos lo antes posible.</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Todo dato nuevo que sea ingresado, como ventas, dinero, usuarios, deberán registrarse en un apartado específico de las bases de datos en el menor tiempo posible.</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RF004, RF005, RF007, RF008</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gecf8d792a2_0_4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aphicFrame>
        <p:nvGraphicFramePr>
          <p:cNvPr id="819" name="Google Shape;819;gecf8d792a2_0_41"/>
          <p:cNvGraphicFramePr/>
          <p:nvPr/>
        </p:nvGraphicFramePr>
        <p:xfrm>
          <a:off x="952475" y="1307375"/>
          <a:ext cx="3000000" cy="3000000"/>
        </p:xfrm>
        <a:graphic>
          <a:graphicData uri="http://schemas.openxmlformats.org/drawingml/2006/table">
            <a:tbl>
              <a:tblPr>
                <a:noFill/>
                <a:tableStyleId>{2F0046E6-1A73-4C12-B9BD-3E606070ABBA}</a:tableStyleId>
              </a:tblPr>
              <a:tblGrid>
                <a:gridCol w="2485275"/>
                <a:gridCol w="5690375"/>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Identificación del Requerimiento</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RNF010</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Nombre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highlight>
                            <a:srgbClr val="B7B7B7"/>
                          </a:highlight>
                        </a:rPr>
                        <a:t>Modo de uso</a:t>
                      </a:r>
                      <a:endParaRPr sz="1400" u="none" cap="none" strike="noStrike">
                        <a:highlight>
                          <a:srgbClr val="B7B7B7"/>
                        </a:highlight>
                      </a:endParaRPr>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Características</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contará con la compatibilidad de uso de mouse y teclado.</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Descripción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100"/>
                        <a:buFont typeface="Arial"/>
                        <a:buNone/>
                      </a:pPr>
                      <a:r>
                        <a:rPr lang="es-CO" sz="1400" u="none" cap="none" strike="noStrike"/>
                        <a:t>El sistema se podrá manejar con mouse y teclado para las distintas funciones que se requiera.</a:t>
                      </a:r>
                      <a:endParaRPr sz="1400" u="none" cap="none" strike="noStrike"/>
                    </a:p>
                  </a:txBody>
                  <a:tcPr marT="91425" marB="91425" marR="91425" marL="91425">
                    <a:solidFill>
                      <a:srgbClr val="B7B7B7"/>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Requerimientos Funcionales</a:t>
                      </a:r>
                      <a:endParaRPr b="1" sz="1400" u="none" cap="none" strike="noStrike"/>
                    </a:p>
                  </a:txBody>
                  <a:tcPr marT="91425" marB="91425" marR="91425" marL="91425">
                    <a:solidFill>
                      <a:srgbClr val="FFFFFF"/>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solidFill>
                            <a:schemeClr val="dk1"/>
                          </a:solidFill>
                        </a:rPr>
                        <a:t>RF001, RF002, RF003, RF004, RF005, RF006, RF007, RF008, RF009, RF010, RF011, RF012, RF013</a:t>
                      </a:r>
                      <a:endParaRPr sz="1400" u="none" cap="none" strike="noStrike"/>
                    </a:p>
                  </a:txBody>
                  <a:tcPr marT="91425" marB="91425" marR="91425" marL="91425">
                    <a:solidFill>
                      <a:srgbClr val="FFFFFF"/>
                    </a:solidFill>
                  </a:tcPr>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s-CO" sz="1400" u="none" cap="none" strike="noStrike"/>
                        <a:t>Prioridad del requerimiento</a:t>
                      </a:r>
                      <a:endParaRPr b="1" sz="1400" u="none" cap="none" strike="noStrike"/>
                    </a:p>
                  </a:txBody>
                  <a:tcPr marT="91425" marB="91425" marR="91425" marL="91425">
                    <a:solidFill>
                      <a:srgbClr val="B7B7B7"/>
                    </a:solidFill>
                  </a:tcPr>
                </a:tc>
                <a:tc>
                  <a:txBody>
                    <a:bodyPr/>
                    <a:lstStyle/>
                    <a:p>
                      <a:pPr indent="0" lvl="0" marL="0" marR="0" rtl="0" algn="l">
                        <a:lnSpc>
                          <a:spcPct val="100000"/>
                        </a:lnSpc>
                        <a:spcBef>
                          <a:spcPts val="0"/>
                        </a:spcBef>
                        <a:spcAft>
                          <a:spcPts val="0"/>
                        </a:spcAft>
                        <a:buClr>
                          <a:srgbClr val="000000"/>
                        </a:buClr>
                        <a:buSzPts val="1400"/>
                        <a:buFont typeface="Arial"/>
                        <a:buNone/>
                      </a:pPr>
                      <a:r>
                        <a:rPr lang="es-CO" sz="1400" u="none" cap="none" strike="noStrike"/>
                        <a:t>Alta</a:t>
                      </a:r>
                      <a:endParaRPr sz="1400" u="none" cap="none" strike="noStrike"/>
                    </a:p>
                  </a:txBody>
                  <a:tcPr marT="91425" marB="91425" marR="91425" marL="91425">
                    <a:solidFill>
                      <a:srgbClr val="B7B7B7"/>
                    </a:solidFill>
                  </a:tcPr>
                </a:tc>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gf0b98326a7_0_10"/>
          <p:cNvSpPr/>
          <p:nvPr/>
        </p:nvSpPr>
        <p:spPr>
          <a:xfrm>
            <a:off x="274325" y="1180800"/>
            <a:ext cx="4081200" cy="12219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500" u="none" cap="none" strike="noStrike">
                <a:solidFill>
                  <a:srgbClr val="000000"/>
                </a:solidFill>
                <a:latin typeface="Montserrat"/>
                <a:ea typeface="Montserrat"/>
                <a:cs typeface="Montserrat"/>
                <a:sym typeface="Montserrat"/>
              </a:rPr>
              <a:t>Diagramas de casos UML</a:t>
            </a:r>
            <a:endParaRPr b="1" i="0" sz="2500" u="none" cap="none" strike="noStrike">
              <a:solidFill>
                <a:srgbClr val="000000"/>
              </a:solidFill>
              <a:latin typeface="Montserrat"/>
              <a:ea typeface="Montserrat"/>
              <a:cs typeface="Montserrat"/>
              <a:sym typeface="Montserrat"/>
            </a:endParaRPr>
          </a:p>
        </p:txBody>
      </p:sp>
      <p:sp>
        <p:nvSpPr>
          <p:cNvPr id="825" name="Google Shape;825;gf0b98326a7_0_10"/>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26" name="Google Shape;826;gf0b98326a7_0_10"/>
          <p:cNvPicPr preferRelativeResize="0"/>
          <p:nvPr/>
        </p:nvPicPr>
        <p:blipFill rotWithShape="1">
          <a:blip r:embed="rId3">
            <a:alphaModFix/>
          </a:blip>
          <a:srcRect b="0" l="0" r="0" t="0"/>
          <a:stretch/>
        </p:blipFill>
        <p:spPr>
          <a:xfrm>
            <a:off x="0" y="4149150"/>
            <a:ext cx="1911027" cy="1521400"/>
          </a:xfrm>
          <a:prstGeom prst="rect">
            <a:avLst/>
          </a:prstGeom>
          <a:noFill/>
          <a:ln>
            <a:noFill/>
          </a:ln>
        </p:spPr>
      </p:pic>
      <p:pic>
        <p:nvPicPr>
          <p:cNvPr id="827" name="Google Shape;827;gf0b98326a7_0_10"/>
          <p:cNvPicPr preferRelativeResize="0"/>
          <p:nvPr/>
        </p:nvPicPr>
        <p:blipFill rotWithShape="1">
          <a:blip r:embed="rId4">
            <a:alphaModFix/>
          </a:blip>
          <a:srcRect b="0" l="0" r="0" t="0"/>
          <a:stretch/>
        </p:blipFill>
        <p:spPr>
          <a:xfrm>
            <a:off x="5915539" y="1546213"/>
            <a:ext cx="2578124" cy="2578124"/>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gef14db9d07_0_1"/>
          <p:cNvSpPr/>
          <p:nvPr/>
        </p:nvSpPr>
        <p:spPr>
          <a:xfrm>
            <a:off x="274320" y="1180800"/>
            <a:ext cx="3382800" cy="394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rgbClr val="000000"/>
                </a:solidFill>
                <a:latin typeface="Arial"/>
                <a:ea typeface="Arial"/>
                <a:cs typeface="Arial"/>
                <a:sym typeface="Arial"/>
              </a:rPr>
              <a:t>Thank you for your atention!</a:t>
            </a:r>
            <a:endParaRPr b="1" i="0" sz="2400" u="none" cap="none" strike="noStrike">
              <a:solidFill>
                <a:srgbClr val="000000"/>
              </a:solidFill>
              <a:latin typeface="Arial"/>
              <a:ea typeface="Arial"/>
              <a:cs typeface="Arial"/>
              <a:sym typeface="Arial"/>
            </a:endParaRPr>
          </a:p>
        </p:txBody>
      </p:sp>
      <p:pic>
        <p:nvPicPr>
          <p:cNvPr id="833" name="Google Shape;833;gef14db9d07_0_1"/>
          <p:cNvPicPr preferRelativeResize="0"/>
          <p:nvPr/>
        </p:nvPicPr>
        <p:blipFill rotWithShape="1">
          <a:blip r:embed="rId3">
            <a:alphaModFix/>
          </a:blip>
          <a:srcRect b="0" l="0" r="0" t="0"/>
          <a:stretch/>
        </p:blipFill>
        <p:spPr>
          <a:xfrm>
            <a:off x="182880" y="5198400"/>
            <a:ext cx="1371600" cy="300960"/>
          </a:xfrm>
          <a:prstGeom prst="rect">
            <a:avLst/>
          </a:prstGeom>
          <a:noFill/>
          <a:ln>
            <a:noFill/>
          </a:ln>
        </p:spPr>
      </p:pic>
      <p:sp>
        <p:nvSpPr>
          <p:cNvPr id="834" name="Google Shape;834;gef14db9d07_0_1"/>
          <p:cNvSpPr/>
          <p:nvPr/>
        </p:nvSpPr>
        <p:spPr>
          <a:xfrm>
            <a:off x="4793950" y="808125"/>
            <a:ext cx="4821300" cy="42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35" name="Google Shape;835;gef14db9d07_0_1"/>
          <p:cNvPicPr preferRelativeResize="0"/>
          <p:nvPr/>
        </p:nvPicPr>
        <p:blipFill rotWithShape="1">
          <a:blip r:embed="rId4">
            <a:alphaModFix/>
          </a:blip>
          <a:srcRect b="0" l="0" r="0" t="0"/>
          <a:stretch/>
        </p:blipFill>
        <p:spPr>
          <a:xfrm>
            <a:off x="5317375" y="867175"/>
            <a:ext cx="3990861" cy="3790149"/>
          </a:xfrm>
          <a:prstGeom prst="rect">
            <a:avLst/>
          </a:prstGeom>
          <a:noFill/>
          <a:ln>
            <a:noFill/>
          </a:ln>
        </p:spPr>
      </p:pic>
      <p:pic>
        <p:nvPicPr>
          <p:cNvPr id="836" name="Google Shape;836;gef14db9d07_0_1"/>
          <p:cNvPicPr preferRelativeResize="0"/>
          <p:nvPr/>
        </p:nvPicPr>
        <p:blipFill rotWithShape="1">
          <a:blip r:embed="rId5">
            <a:alphaModFix/>
          </a:blip>
          <a:srcRect b="0" l="0" r="0" t="0"/>
          <a:stretch/>
        </p:blipFill>
        <p:spPr>
          <a:xfrm>
            <a:off x="3657125" y="227600"/>
            <a:ext cx="1911027" cy="1521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4"/>
          <p:cNvSpPr txBox="1"/>
          <p:nvPr/>
        </p:nvSpPr>
        <p:spPr>
          <a:xfrm>
            <a:off x="91440" y="1158840"/>
            <a:ext cx="3383280" cy="74844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Evaluar los elementos y herramientas necesarias para prestar un servicio de calidad.  </a:t>
            </a:r>
            <a:endParaRPr b="0" i="0" sz="1200" u="none" cap="none" strike="noStrike">
              <a:solidFill>
                <a:srgbClr val="000000"/>
              </a:solidFill>
              <a:latin typeface="Arial"/>
              <a:ea typeface="Arial"/>
              <a:cs typeface="Arial"/>
              <a:sym typeface="Arial"/>
            </a:endParaRPr>
          </a:p>
        </p:txBody>
      </p:sp>
      <p:sp>
        <p:nvSpPr>
          <p:cNvPr id="528" name="Google Shape;528;p4"/>
          <p:cNvSpPr txBox="1"/>
          <p:nvPr/>
        </p:nvSpPr>
        <p:spPr>
          <a:xfrm>
            <a:off x="91328" y="731525"/>
            <a:ext cx="33834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#1</a:t>
            </a:r>
            <a:endParaRPr b="0" i="0" sz="1800" u="none" cap="none" strike="noStrike">
              <a:solidFill>
                <a:srgbClr val="000000"/>
              </a:solidFill>
              <a:latin typeface="Arial"/>
              <a:ea typeface="Arial"/>
              <a:cs typeface="Arial"/>
              <a:sym typeface="Arial"/>
            </a:endParaRPr>
          </a:p>
        </p:txBody>
      </p:sp>
      <p:sp>
        <p:nvSpPr>
          <p:cNvPr id="529" name="Google Shape;529;p4"/>
          <p:cNvSpPr txBox="1"/>
          <p:nvPr/>
        </p:nvSpPr>
        <p:spPr>
          <a:xfrm>
            <a:off x="109800" y="2639520"/>
            <a:ext cx="3383280" cy="106092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Cubrir una necesidad de forma inmediata y segura, proporcionando una buena experiencia al cliente durante su compra.</a:t>
            </a:r>
            <a:endParaRPr b="0" i="0" sz="1200" u="none" cap="none" strike="noStrike">
              <a:solidFill>
                <a:srgbClr val="000000"/>
              </a:solidFill>
              <a:latin typeface="Arial"/>
              <a:ea typeface="Arial"/>
              <a:cs typeface="Arial"/>
              <a:sym typeface="Arial"/>
            </a:endParaRPr>
          </a:p>
        </p:txBody>
      </p:sp>
      <p:sp>
        <p:nvSpPr>
          <p:cNvPr id="530" name="Google Shape;530;p4"/>
          <p:cNvSpPr txBox="1"/>
          <p:nvPr/>
        </p:nvSpPr>
        <p:spPr>
          <a:xfrm>
            <a:off x="109797" y="2212200"/>
            <a:ext cx="33834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#2</a:t>
            </a:r>
            <a:endParaRPr b="0" i="0" sz="1800" u="none" cap="none" strike="noStrike">
              <a:solidFill>
                <a:srgbClr val="000000"/>
              </a:solidFill>
              <a:latin typeface="Arial"/>
              <a:ea typeface="Arial"/>
              <a:cs typeface="Arial"/>
              <a:sym typeface="Arial"/>
            </a:endParaRPr>
          </a:p>
        </p:txBody>
      </p:sp>
      <p:sp>
        <p:nvSpPr>
          <p:cNvPr id="531" name="Google Shape;531;p4"/>
          <p:cNvSpPr txBox="1"/>
          <p:nvPr/>
        </p:nvSpPr>
        <p:spPr>
          <a:xfrm>
            <a:off x="91440" y="4097880"/>
            <a:ext cx="3383400" cy="7485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Fomentar una relación de fidelidad y confianza con los sistemas automatizados que colaboran a un mejor manejo de una empresa.</a:t>
            </a:r>
            <a:endParaRPr b="0" i="0" sz="1200" u="none" cap="none" strike="noStrike">
              <a:solidFill>
                <a:srgbClr val="000000"/>
              </a:solidFill>
              <a:latin typeface="Arial"/>
              <a:ea typeface="Arial"/>
              <a:cs typeface="Arial"/>
              <a:sym typeface="Arial"/>
            </a:endParaRPr>
          </a:p>
        </p:txBody>
      </p:sp>
      <p:sp>
        <p:nvSpPr>
          <p:cNvPr id="532" name="Google Shape;532;p4"/>
          <p:cNvSpPr txBox="1"/>
          <p:nvPr/>
        </p:nvSpPr>
        <p:spPr>
          <a:xfrm>
            <a:off x="91300" y="3670550"/>
            <a:ext cx="33834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s-CO" sz="1800" u="none" cap="none" strike="noStrike">
                <a:solidFill>
                  <a:srgbClr val="000000"/>
                </a:solidFill>
                <a:latin typeface="Arial"/>
                <a:ea typeface="Arial"/>
                <a:cs typeface="Arial"/>
                <a:sym typeface="Arial"/>
              </a:rPr>
              <a:t>#3</a:t>
            </a:r>
            <a:endParaRPr b="0" i="0" sz="1800" u="none" cap="none" strike="noStrike">
              <a:solidFill>
                <a:srgbClr val="000000"/>
              </a:solidFill>
              <a:latin typeface="Arial"/>
              <a:ea typeface="Arial"/>
              <a:cs typeface="Arial"/>
              <a:sym typeface="Arial"/>
            </a:endParaRPr>
          </a:p>
        </p:txBody>
      </p:sp>
      <p:sp>
        <p:nvSpPr>
          <p:cNvPr id="533" name="Google Shape;533;p4"/>
          <p:cNvSpPr txBox="1"/>
          <p:nvPr/>
        </p:nvSpPr>
        <p:spPr>
          <a:xfrm>
            <a:off x="6498200" y="2613597"/>
            <a:ext cx="3383400" cy="1060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200"/>
              <a:buFont typeface="Arial"/>
              <a:buNone/>
            </a:pPr>
            <a:r>
              <a:rPr b="0" i="0" lang="es-CO" sz="1200" u="none" cap="none" strike="noStrike">
                <a:solidFill>
                  <a:srgbClr val="666666"/>
                </a:solidFill>
                <a:latin typeface="Arial"/>
                <a:ea typeface="Arial"/>
                <a:cs typeface="Arial"/>
                <a:sym typeface="Arial"/>
              </a:rPr>
              <a:t>Implementar un sistema de inventarios que permita mayor competitividad con estrategias que permitan la venta de productos de calidad y un manejo eficiente del producto que se tiene, </a:t>
            </a:r>
            <a:r>
              <a:rPr lang="es-CO" sz="1200">
                <a:solidFill>
                  <a:srgbClr val="666666"/>
                </a:solidFill>
              </a:rPr>
              <a:t>y</a:t>
            </a:r>
            <a:r>
              <a:rPr b="0" i="0" lang="es-CO" sz="1200" u="none" cap="none" strike="noStrike">
                <a:solidFill>
                  <a:srgbClr val="666666"/>
                </a:solidFill>
                <a:latin typeface="Arial"/>
                <a:ea typeface="Arial"/>
                <a:cs typeface="Arial"/>
                <a:sym typeface="Arial"/>
              </a:rPr>
              <a:t> un manejo contable diario entre cantidad de producto y dinero.</a:t>
            </a:r>
            <a:endParaRPr b="0" i="0" sz="1200" u="none" cap="none" strike="noStrike">
              <a:solidFill>
                <a:srgbClr val="000000"/>
              </a:solidFill>
              <a:latin typeface="Arial"/>
              <a:ea typeface="Arial"/>
              <a:cs typeface="Arial"/>
              <a:sym typeface="Arial"/>
            </a:endParaRPr>
          </a:p>
        </p:txBody>
      </p:sp>
      <p:sp>
        <p:nvSpPr>
          <p:cNvPr id="534" name="Google Shape;534;p4"/>
          <p:cNvSpPr txBox="1"/>
          <p:nvPr/>
        </p:nvSpPr>
        <p:spPr>
          <a:xfrm>
            <a:off x="6889715" y="998990"/>
            <a:ext cx="2011800" cy="40140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535" name="Google Shape;535;p4"/>
          <p:cNvSpPr/>
          <p:nvPr/>
        </p:nvSpPr>
        <p:spPr>
          <a:xfrm flipH="1" rot="1584902">
            <a:off x="4708684" y="1234427"/>
            <a:ext cx="1782432" cy="450172"/>
          </a:xfrm>
          <a:prstGeom prst="flowChartInputOutput">
            <a:avLst/>
          </a:prstGeom>
          <a:solidFill>
            <a:srgbClr val="8F3E3E"/>
          </a:solidFill>
          <a:ln cap="flat" cmpd="sng" w="9525">
            <a:solidFill>
              <a:srgbClr val="8F3E3E"/>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s-CO" sz="1400" u="none" cap="none" strike="noStrike">
                <a:solidFill>
                  <a:srgbClr val="FFFFFF"/>
                </a:solidFill>
                <a:latin typeface="Arial"/>
                <a:ea typeface="Arial"/>
                <a:cs typeface="Arial"/>
                <a:sym typeface="Arial"/>
              </a:rPr>
              <a:t>Objetivo</a:t>
            </a:r>
            <a:endParaRPr b="1" i="0" sz="1400" u="none" cap="none" strike="noStrike">
              <a:solidFill>
                <a:srgbClr val="FFFFFF"/>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400"/>
              <a:buFont typeface="Arial"/>
              <a:buNone/>
            </a:pPr>
            <a:r>
              <a:rPr b="1" i="0" lang="es-CO" sz="1400" u="none" cap="none" strike="noStrike">
                <a:solidFill>
                  <a:srgbClr val="FFFFFF"/>
                </a:solidFill>
                <a:latin typeface="Arial"/>
                <a:ea typeface="Arial"/>
                <a:cs typeface="Arial"/>
                <a:sym typeface="Arial"/>
              </a:rPr>
              <a:t>General</a:t>
            </a:r>
            <a:endParaRPr b="1" i="0" sz="1400" u="none" cap="none" strike="noStrike">
              <a:solidFill>
                <a:srgbClr val="FFFFFF"/>
              </a:solidFill>
              <a:latin typeface="Arial"/>
              <a:ea typeface="Arial"/>
              <a:cs typeface="Arial"/>
              <a:sym typeface="Arial"/>
            </a:endParaRPr>
          </a:p>
        </p:txBody>
      </p:sp>
      <p:sp>
        <p:nvSpPr>
          <p:cNvPr id="536" name="Google Shape;536;p4"/>
          <p:cNvSpPr/>
          <p:nvPr/>
        </p:nvSpPr>
        <p:spPr>
          <a:xfrm flipH="1" rot="1584910">
            <a:off x="3781992" y="1503375"/>
            <a:ext cx="1793767" cy="450175"/>
          </a:xfrm>
          <a:prstGeom prst="flowChartInputOutput">
            <a:avLst/>
          </a:prstGeom>
          <a:solidFill>
            <a:srgbClr val="3C5D5B"/>
          </a:solidFill>
          <a:ln cap="flat" cmpd="sng" w="9525">
            <a:solidFill>
              <a:srgbClr val="3C5D5B"/>
            </a:solidFill>
            <a:prstDash val="lgDash"/>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s-CO" sz="1200" u="none" cap="none" strike="noStrike">
                <a:solidFill>
                  <a:srgbClr val="FFFFFF"/>
                </a:solidFill>
                <a:latin typeface="Arial"/>
                <a:ea typeface="Arial"/>
                <a:cs typeface="Arial"/>
                <a:sym typeface="Arial"/>
              </a:rPr>
              <a:t>Objetivos</a:t>
            </a:r>
            <a:endParaRPr b="1" i="0" sz="1200" u="none" cap="none" strike="noStrike">
              <a:solidFill>
                <a:srgbClr val="FFFFFF"/>
              </a:solidFill>
              <a:latin typeface="Arial"/>
              <a:ea typeface="Arial"/>
              <a:cs typeface="Arial"/>
              <a:sym typeface="Arial"/>
            </a:endParaRPr>
          </a:p>
          <a:p>
            <a:pPr indent="0" lvl="0" marL="0" marR="0" rtl="0" algn="r">
              <a:lnSpc>
                <a:spcPct val="100000"/>
              </a:lnSpc>
              <a:spcBef>
                <a:spcPts val="0"/>
              </a:spcBef>
              <a:spcAft>
                <a:spcPts val="0"/>
              </a:spcAft>
              <a:buClr>
                <a:srgbClr val="000000"/>
              </a:buClr>
              <a:buSzPts val="1200"/>
              <a:buFont typeface="Arial"/>
              <a:buNone/>
            </a:pPr>
            <a:r>
              <a:rPr b="1" i="0" lang="es-CO" sz="1200" u="none" cap="none" strike="noStrike">
                <a:solidFill>
                  <a:srgbClr val="FFFFFF"/>
                </a:solidFill>
                <a:latin typeface="Arial"/>
                <a:ea typeface="Arial"/>
                <a:cs typeface="Arial"/>
                <a:sym typeface="Arial"/>
              </a:rPr>
              <a:t>Específicos</a:t>
            </a:r>
            <a:endParaRPr b="1" i="0" sz="1200" u="none" cap="none" strike="noStrike">
              <a:solidFill>
                <a:srgbClr val="FFFFF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6"/>
          <p:cNvSpPr txBox="1"/>
          <p:nvPr/>
        </p:nvSpPr>
        <p:spPr>
          <a:xfrm>
            <a:off x="1427450" y="861850"/>
            <a:ext cx="1979700" cy="845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300"/>
              <a:buFont typeface="Arial"/>
              <a:buNone/>
            </a:pPr>
            <a:r>
              <a:rPr b="0" i="0" lang="es-CO" sz="2300" u="none" cap="none" strike="noStrike">
                <a:solidFill>
                  <a:srgbClr val="333333"/>
                </a:solidFill>
                <a:highlight>
                  <a:srgbClr val="FFFFFF"/>
                </a:highlight>
                <a:latin typeface="Arial"/>
                <a:ea typeface="Arial"/>
                <a:cs typeface="Arial"/>
                <a:sym typeface="Arial"/>
              </a:rPr>
              <a:t> </a:t>
            </a:r>
            <a:r>
              <a:rPr b="1" i="0" lang="es-CO" sz="2300" u="none" cap="none" strike="noStrike">
                <a:solidFill>
                  <a:srgbClr val="333333"/>
                </a:solidFill>
                <a:highlight>
                  <a:srgbClr val="FFFFFF"/>
                </a:highlight>
                <a:latin typeface="Arial"/>
                <a:ea typeface="Arial"/>
                <a:cs typeface="Arial"/>
                <a:sym typeface="Arial"/>
              </a:rPr>
              <a:t>¿Por qué se va a hacer?</a:t>
            </a:r>
            <a:endParaRPr b="1" i="0" sz="3200" u="none" cap="none" strike="noStrike">
              <a:solidFill>
                <a:srgbClr val="000000"/>
              </a:solidFill>
              <a:latin typeface="Arial"/>
              <a:ea typeface="Arial"/>
              <a:cs typeface="Arial"/>
              <a:sym typeface="Arial"/>
            </a:endParaRPr>
          </a:p>
        </p:txBody>
      </p:sp>
      <p:sp>
        <p:nvSpPr>
          <p:cNvPr id="542" name="Google Shape;542;p6"/>
          <p:cNvSpPr txBox="1"/>
          <p:nvPr/>
        </p:nvSpPr>
        <p:spPr>
          <a:xfrm>
            <a:off x="3407150" y="3388950"/>
            <a:ext cx="2046000" cy="9243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300"/>
              <a:buFont typeface="Arial"/>
              <a:buNone/>
            </a:pPr>
            <a:r>
              <a:rPr b="1" i="0" lang="es-CO" sz="2300" u="none" cap="none" strike="noStrike">
                <a:solidFill>
                  <a:srgbClr val="333333"/>
                </a:solidFill>
                <a:highlight>
                  <a:srgbClr val="FFFFFF"/>
                </a:highlight>
                <a:latin typeface="Arial"/>
                <a:ea typeface="Arial"/>
                <a:cs typeface="Arial"/>
                <a:sym typeface="Arial"/>
              </a:rPr>
              <a:t>¿Para qué se va a hacer?</a:t>
            </a:r>
            <a:endParaRPr b="1" i="0" sz="3200" u="none" cap="none" strike="noStrike">
              <a:solidFill>
                <a:srgbClr val="000000"/>
              </a:solidFill>
              <a:latin typeface="Arial"/>
              <a:ea typeface="Arial"/>
              <a:cs typeface="Arial"/>
              <a:sym typeface="Arial"/>
            </a:endParaRPr>
          </a:p>
        </p:txBody>
      </p:sp>
      <p:sp>
        <p:nvSpPr>
          <p:cNvPr id="543" name="Google Shape;543;p6"/>
          <p:cNvSpPr txBox="1"/>
          <p:nvPr/>
        </p:nvSpPr>
        <p:spPr>
          <a:xfrm>
            <a:off x="7354075" y="3566150"/>
            <a:ext cx="2343900" cy="1073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800"/>
              <a:buFont typeface="Arial"/>
              <a:buNone/>
            </a:pPr>
            <a:r>
              <a:rPr b="1" i="0" lang="es-CO" sz="2800" u="none" cap="none" strike="noStrike">
                <a:solidFill>
                  <a:srgbClr val="333333"/>
                </a:solidFill>
                <a:highlight>
                  <a:srgbClr val="FFFFFF"/>
                </a:highlight>
                <a:latin typeface="Arial"/>
                <a:ea typeface="Arial"/>
                <a:cs typeface="Arial"/>
                <a:sym typeface="Arial"/>
              </a:rPr>
              <a:t> ¿Cómo se va a hacer?</a:t>
            </a:r>
            <a:endParaRPr b="1" i="0" sz="3700" u="none" cap="none" strike="noStrike">
              <a:solidFill>
                <a:srgbClr val="000000"/>
              </a:solidFill>
              <a:latin typeface="Arial"/>
              <a:ea typeface="Arial"/>
              <a:cs typeface="Arial"/>
              <a:sym typeface="Arial"/>
            </a:endParaRPr>
          </a:p>
        </p:txBody>
      </p:sp>
      <p:sp>
        <p:nvSpPr>
          <p:cNvPr id="544" name="Google Shape;544;p6"/>
          <p:cNvSpPr txBox="1"/>
          <p:nvPr/>
        </p:nvSpPr>
        <p:spPr>
          <a:xfrm>
            <a:off x="5722250" y="1143750"/>
            <a:ext cx="2920500" cy="990900"/>
          </a:xfrm>
          <a:prstGeom prst="rect">
            <a:avLst/>
          </a:prstGeom>
          <a:noFill/>
          <a:ln>
            <a:noFill/>
          </a:ln>
        </p:spPr>
        <p:txBody>
          <a:bodyPr anchorCtr="0" anchor="t" bIns="45000" lIns="90000" spcFirstLastPara="1" rIns="90000" wrap="square" tIns="45000">
            <a:noAutofit/>
          </a:bodyPr>
          <a:lstStyle/>
          <a:p>
            <a:pPr indent="0" lvl="0" marL="0" marR="0" rtl="0" algn="ctr">
              <a:lnSpc>
                <a:spcPct val="115000"/>
              </a:lnSpc>
              <a:spcBef>
                <a:spcPts val="0"/>
              </a:spcBef>
              <a:spcAft>
                <a:spcPts val="0"/>
              </a:spcAft>
              <a:buClr>
                <a:srgbClr val="000000"/>
              </a:buClr>
              <a:buSzPts val="2200"/>
              <a:buFont typeface="Arial"/>
              <a:buNone/>
            </a:pPr>
            <a:r>
              <a:rPr b="1" i="0" lang="es-CO" sz="2200" u="none" cap="none" strike="noStrike">
                <a:solidFill>
                  <a:srgbClr val="333333"/>
                </a:solidFill>
                <a:highlight>
                  <a:srgbClr val="FFFFFF"/>
                </a:highlight>
                <a:latin typeface="Arial"/>
                <a:ea typeface="Arial"/>
                <a:cs typeface="Arial"/>
                <a:sym typeface="Arial"/>
              </a:rPr>
              <a:t>¿Qué problemáticas resuelve?</a:t>
            </a:r>
            <a:endParaRPr b="1" i="0" sz="2200" u="none" cap="none" strike="noStrike">
              <a:solidFill>
                <a:srgbClr val="333333"/>
              </a:solidFill>
              <a:highlight>
                <a:srgbClr val="FFFFFF"/>
              </a:highlight>
              <a:latin typeface="Arial"/>
              <a:ea typeface="Arial"/>
              <a:cs typeface="Arial"/>
              <a:sym typeface="Arial"/>
            </a:endParaRPr>
          </a:p>
          <a:p>
            <a:pPr indent="0" lvl="0" marL="0" marR="0" rtl="0" algn="ctr">
              <a:lnSpc>
                <a:spcPct val="100000"/>
              </a:lnSpc>
              <a:spcBef>
                <a:spcPts val="0"/>
              </a:spcBef>
              <a:spcAft>
                <a:spcPts val="0"/>
              </a:spcAft>
              <a:buClr>
                <a:srgbClr val="000000"/>
              </a:buClr>
              <a:buSzPts val="2300"/>
              <a:buFont typeface="Arial"/>
              <a:buNone/>
            </a:pPr>
            <a:r>
              <a:t/>
            </a:r>
            <a:endParaRPr b="1" i="0" sz="2300" u="none" cap="none" strike="noStrike">
              <a:solidFill>
                <a:srgbClr val="000000"/>
              </a:solidFill>
              <a:latin typeface="Arial"/>
              <a:ea typeface="Arial"/>
              <a:cs typeface="Arial"/>
              <a:sym typeface="Arial"/>
            </a:endParaRPr>
          </a:p>
        </p:txBody>
      </p:sp>
      <p:sp>
        <p:nvSpPr>
          <p:cNvPr id="545" name="Google Shape;545;p6"/>
          <p:cNvSpPr txBox="1"/>
          <p:nvPr/>
        </p:nvSpPr>
        <p:spPr>
          <a:xfrm>
            <a:off x="330055" y="673125"/>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01</a:t>
            </a:r>
            <a:endParaRPr b="0" i="0" sz="6000" u="none" cap="none" strike="noStrike">
              <a:solidFill>
                <a:srgbClr val="000000"/>
              </a:solidFill>
              <a:latin typeface="Arial"/>
              <a:ea typeface="Arial"/>
              <a:cs typeface="Arial"/>
              <a:sym typeface="Arial"/>
            </a:endParaRPr>
          </a:p>
        </p:txBody>
      </p:sp>
      <p:sp>
        <p:nvSpPr>
          <p:cNvPr id="546" name="Google Shape;546;p6"/>
          <p:cNvSpPr txBox="1"/>
          <p:nvPr/>
        </p:nvSpPr>
        <p:spPr>
          <a:xfrm>
            <a:off x="2190770" y="3183420"/>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02</a:t>
            </a:r>
            <a:endParaRPr b="0" i="0" sz="6000" u="none" cap="none" strike="noStrike">
              <a:solidFill>
                <a:srgbClr val="000000"/>
              </a:solidFill>
              <a:latin typeface="Arial"/>
              <a:ea typeface="Arial"/>
              <a:cs typeface="Arial"/>
              <a:sym typeface="Arial"/>
            </a:endParaRPr>
          </a:p>
        </p:txBody>
      </p:sp>
      <p:sp>
        <p:nvSpPr>
          <p:cNvPr id="547" name="Google Shape;547;p6"/>
          <p:cNvSpPr txBox="1"/>
          <p:nvPr/>
        </p:nvSpPr>
        <p:spPr>
          <a:xfrm>
            <a:off x="4491605" y="969590"/>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03</a:t>
            </a:r>
            <a:endParaRPr b="0" i="0" sz="6000" u="none" cap="none" strike="noStrike">
              <a:solidFill>
                <a:srgbClr val="000000"/>
              </a:solidFill>
              <a:latin typeface="Arial"/>
              <a:ea typeface="Arial"/>
              <a:cs typeface="Arial"/>
              <a:sym typeface="Arial"/>
            </a:endParaRPr>
          </a:p>
        </p:txBody>
      </p:sp>
      <p:sp>
        <p:nvSpPr>
          <p:cNvPr id="548" name="Google Shape;548;p6"/>
          <p:cNvSpPr txBox="1"/>
          <p:nvPr/>
        </p:nvSpPr>
        <p:spPr>
          <a:xfrm>
            <a:off x="6111800" y="3237110"/>
            <a:ext cx="1097400" cy="11298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6000"/>
              <a:buFont typeface="Arial"/>
              <a:buNone/>
            </a:pPr>
            <a:r>
              <a:rPr b="0" i="0" lang="es-CO" sz="6000" u="none" cap="none" strike="noStrike">
                <a:solidFill>
                  <a:srgbClr val="000000"/>
                </a:solidFill>
                <a:latin typeface="Arial"/>
                <a:ea typeface="Arial"/>
                <a:cs typeface="Arial"/>
                <a:sym typeface="Arial"/>
              </a:rPr>
              <a:t>04</a:t>
            </a:r>
            <a:endParaRPr b="0" i="0" sz="6000" u="none" cap="none" strike="noStrike">
              <a:solidFill>
                <a:srgbClr val="000000"/>
              </a:solidFill>
              <a:latin typeface="Arial"/>
              <a:ea typeface="Arial"/>
              <a:cs typeface="Arial"/>
              <a:sym typeface="Arial"/>
            </a:endParaRPr>
          </a:p>
        </p:txBody>
      </p:sp>
      <p:sp>
        <p:nvSpPr>
          <p:cNvPr id="549" name="Google Shape;549;p6"/>
          <p:cNvSpPr txBox="1"/>
          <p:nvPr/>
        </p:nvSpPr>
        <p:spPr>
          <a:xfrm>
            <a:off x="2875550" y="120825"/>
            <a:ext cx="4027500" cy="523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200"/>
              <a:buFont typeface="Arial"/>
              <a:buNone/>
            </a:pPr>
            <a:r>
              <a:rPr b="1" i="0" lang="es-CO" sz="2200" u="none" cap="none" strike="noStrike">
                <a:solidFill>
                  <a:srgbClr val="000000"/>
                </a:solidFill>
                <a:latin typeface="Arial"/>
                <a:ea typeface="Arial"/>
                <a:cs typeface="Arial"/>
                <a:sym typeface="Arial"/>
              </a:rPr>
              <a:t>Justificación </a:t>
            </a:r>
            <a:endParaRPr b="1" i="0" sz="22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7"/>
          <p:cNvSpPr/>
          <p:nvPr/>
        </p:nvSpPr>
        <p:spPr>
          <a:xfrm>
            <a:off x="3574900" y="1383400"/>
            <a:ext cx="4944600" cy="3670800"/>
          </a:xfrm>
          <a:prstGeom prst="rect">
            <a:avLst/>
          </a:prstGeom>
          <a:solidFill>
            <a:srgbClr val="DDDD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7"/>
          <p:cNvSpPr txBox="1"/>
          <p:nvPr/>
        </p:nvSpPr>
        <p:spPr>
          <a:xfrm>
            <a:off x="4214975" y="1603275"/>
            <a:ext cx="4012800" cy="1627200"/>
          </a:xfrm>
          <a:prstGeom prst="rect">
            <a:avLst/>
          </a:prstGeom>
          <a:noFill/>
          <a:ln>
            <a:noFill/>
          </a:ln>
        </p:spPr>
        <p:txBody>
          <a:bodyPr anchorCtr="0" anchor="t" bIns="45000" lIns="90000" spcFirstLastPara="1" rIns="90000" wrap="square" tIns="45000">
            <a:noAutofit/>
          </a:bodyPr>
          <a:lstStyle/>
          <a:p>
            <a:pPr indent="0" lvl="0" marL="0" marR="0" rtl="0" algn="just">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Los motivos que nos llevaron a hacer este proyecto es poder crear un sistema que ayude a solucionar algunos problemas de pequeñas empresas a llevar un control más eficaz en cuanto a cantidad de productos, para así poder realizar un correcto inventario ser capaces de medir un futuro inventario y no tener el consecuente de pérdidas en dinero, Este proyecto beneficiará a aquellas microempresas que no cuenten con los </a:t>
            </a:r>
            <a:endParaRPr b="0" i="0" sz="13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medios para realizar un registro digital </a:t>
            </a:r>
            <a:endParaRPr b="0" i="0" sz="13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300"/>
              <a:buFont typeface="Arial"/>
              <a:buNone/>
            </a:pPr>
            <a:r>
              <a:rPr b="0" i="0" lang="es-CO" sz="1300" u="none" cap="none" strike="noStrike">
                <a:solidFill>
                  <a:srgbClr val="000000"/>
                </a:solidFill>
                <a:latin typeface="Arial"/>
                <a:ea typeface="Arial"/>
                <a:cs typeface="Arial"/>
                <a:sym typeface="Arial"/>
              </a:rPr>
              <a:t>inteligente que posibilite un mejor manejo del producto que ingresa y que se vende. Todo esto será posible al crear el S.M.I.E.P, pues será un sistema integrado a empresas pequeñas para el manejo de inventarios.</a:t>
            </a:r>
            <a:endParaRPr b="0" i="0" sz="1300" u="none" cap="none" strike="noStrike">
              <a:solidFill>
                <a:srgbClr val="000000"/>
              </a:solidFill>
              <a:latin typeface="Arial"/>
              <a:ea typeface="Arial"/>
              <a:cs typeface="Arial"/>
              <a:sym typeface="Arial"/>
            </a:endParaRPr>
          </a:p>
        </p:txBody>
      </p:sp>
      <p:sp>
        <p:nvSpPr>
          <p:cNvPr id="556" name="Google Shape;556;p7"/>
          <p:cNvSpPr/>
          <p:nvPr/>
        </p:nvSpPr>
        <p:spPr>
          <a:xfrm>
            <a:off x="3752975" y="1246425"/>
            <a:ext cx="4944600" cy="3410700"/>
          </a:xfrm>
          <a:prstGeom prst="rect">
            <a:avLst/>
          </a:prstGeom>
          <a:no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7"/>
          <p:cNvSpPr txBox="1"/>
          <p:nvPr/>
        </p:nvSpPr>
        <p:spPr>
          <a:xfrm>
            <a:off x="5284495" y="1318520"/>
            <a:ext cx="1554600" cy="3660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600"/>
              <a:buFont typeface="Arial"/>
              <a:buNone/>
            </a:pPr>
            <a:r>
              <a:rPr b="1" i="0" lang="es-CO" sz="1600" u="none" cap="none" strike="noStrike">
                <a:solidFill>
                  <a:srgbClr val="000000"/>
                </a:solidFill>
                <a:latin typeface="Arial"/>
                <a:ea typeface="Arial"/>
                <a:cs typeface="Arial"/>
                <a:sym typeface="Arial"/>
              </a:rPr>
              <a:t>Justificación </a:t>
            </a:r>
            <a:endParaRPr b="1" i="0" sz="1600" u="none" cap="none" strike="noStrike">
              <a:solidFill>
                <a:srgbClr val="000000"/>
              </a:solidFill>
              <a:latin typeface="Arial"/>
              <a:ea typeface="Arial"/>
              <a:cs typeface="Arial"/>
              <a:sym typeface="Arial"/>
            </a:endParaRPr>
          </a:p>
        </p:txBody>
      </p:sp>
      <p:sp>
        <p:nvSpPr>
          <p:cNvPr id="558" name="Google Shape;558;p7"/>
          <p:cNvSpPr txBox="1"/>
          <p:nvPr/>
        </p:nvSpPr>
        <p:spPr>
          <a:xfrm>
            <a:off x="3752975" y="1136850"/>
            <a:ext cx="12600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200"/>
              <a:buFont typeface="Arial"/>
              <a:buNone/>
            </a:pPr>
            <a:r>
              <a:rPr b="1" i="0" lang="es-CO" sz="7200" u="none" cap="none" strike="noStrike">
                <a:solidFill>
                  <a:srgbClr val="000000"/>
                </a:solidFill>
                <a:latin typeface="Montserrat"/>
                <a:ea typeface="Montserrat"/>
                <a:cs typeface="Montserrat"/>
                <a:sym typeface="Montserrat"/>
              </a:rPr>
              <a:t>“</a:t>
            </a:r>
            <a:endParaRPr b="1" i="0" sz="7200" u="none" cap="none" strike="noStrike">
              <a:solidFill>
                <a:srgbClr val="000000"/>
              </a:solidFill>
              <a:latin typeface="Montserrat"/>
              <a:ea typeface="Montserrat"/>
              <a:cs typeface="Montserrat"/>
              <a:sym typeface="Montserrat"/>
            </a:endParaRPr>
          </a:p>
        </p:txBody>
      </p:sp>
      <p:sp>
        <p:nvSpPr>
          <p:cNvPr id="559" name="Google Shape;559;p7"/>
          <p:cNvSpPr txBox="1"/>
          <p:nvPr/>
        </p:nvSpPr>
        <p:spPr>
          <a:xfrm rot="10800000">
            <a:off x="7492375" y="3422225"/>
            <a:ext cx="12600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7200"/>
              <a:buFont typeface="Arial"/>
              <a:buNone/>
            </a:pPr>
            <a:r>
              <a:rPr b="1" i="0" lang="es-CO" sz="7200" u="none" cap="none" strike="noStrike">
                <a:solidFill>
                  <a:srgbClr val="000000"/>
                </a:solidFill>
                <a:latin typeface="Montserrat"/>
                <a:ea typeface="Montserrat"/>
                <a:cs typeface="Montserrat"/>
                <a:sym typeface="Montserrat"/>
              </a:rPr>
              <a:t>“</a:t>
            </a:r>
            <a:endParaRPr b="1" i="0" sz="7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gef4436165e_1_16"/>
          <p:cNvSpPr txBox="1"/>
          <p:nvPr/>
        </p:nvSpPr>
        <p:spPr>
          <a:xfrm>
            <a:off x="457200" y="1190525"/>
            <a:ext cx="5416200" cy="4211100"/>
          </a:xfrm>
          <a:prstGeom prst="rect">
            <a:avLst/>
          </a:prstGeom>
          <a:noFill/>
          <a:ln>
            <a:noFill/>
          </a:ln>
        </p:spPr>
        <p:txBody>
          <a:bodyPr anchorCtr="0" anchor="t" bIns="45000" lIns="90000" spcFirstLastPara="1" rIns="90000" wrap="square" tIns="45000">
            <a:noAutofit/>
          </a:bodyPr>
          <a:lstStyle/>
          <a:p>
            <a:pPr indent="0" lvl="0" marL="0" marR="0" rtl="0" algn="just">
              <a:lnSpc>
                <a:spcPct val="115000"/>
              </a:lnSpc>
              <a:spcBef>
                <a:spcPts val="1200"/>
              </a:spcBef>
              <a:spcAft>
                <a:spcPts val="0"/>
              </a:spcAft>
              <a:buClr>
                <a:schemeClr val="dk1"/>
              </a:buClr>
              <a:buSzPts val="1100"/>
              <a:buFont typeface="Arial"/>
              <a:buNone/>
            </a:pPr>
            <a:r>
              <a:t/>
            </a:r>
            <a:endParaRPr b="0" i="0" sz="1500" u="none" cap="none" strike="noStrike">
              <a:solidFill>
                <a:srgbClr val="000000"/>
              </a:solidFill>
              <a:latin typeface="Arial"/>
              <a:ea typeface="Arial"/>
              <a:cs typeface="Arial"/>
              <a:sym typeface="Arial"/>
            </a:endParaRPr>
          </a:p>
          <a:p>
            <a:pPr indent="0" lvl="0" marL="0" marR="0" rtl="0" algn="just">
              <a:lnSpc>
                <a:spcPct val="115000"/>
              </a:lnSpc>
              <a:spcBef>
                <a:spcPts val="1200"/>
              </a:spcBef>
              <a:spcAft>
                <a:spcPts val="0"/>
              </a:spcAft>
              <a:buClr>
                <a:schemeClr val="dk1"/>
              </a:buClr>
              <a:buSzPts val="1100"/>
              <a:buFont typeface="Arial"/>
              <a:buNone/>
            </a:pPr>
            <a:r>
              <a:rPr b="0" i="0" lang="es-CO" sz="1500" u="none" cap="none" strike="noStrike">
                <a:solidFill>
                  <a:srgbClr val="000000"/>
                </a:solidFill>
                <a:latin typeface="Arial"/>
                <a:ea typeface="Arial"/>
                <a:cs typeface="Arial"/>
                <a:sym typeface="Arial"/>
              </a:rPr>
              <a:t>Tendremos un sistema de inventario que facilitara las necesidades del personal de la tienda, lo que buscamos con los inventarios es tener una mejor estructuración en los productos que ingresan a la tienda, con la finalidad de cada cierre de mes tener las cuentas de aquellos productos represados o dañados que debe solicitar un cambio o reportarlo como perdida y también los productos que más se vendieron y los que no, con todo esto se tendrá un sistema automatizado que proporciona la facilidad de un inventario pertinente y calcular los detalles desglosados de descuadres, junto con faltantes calculados de la venta del día a la hora del cierre.</a:t>
            </a:r>
            <a:endParaRPr b="0" i="0" sz="1500" u="none" cap="none" strike="noStrike">
              <a:solidFill>
                <a:srgbClr val="000000"/>
              </a:solidFill>
              <a:latin typeface="Arial"/>
              <a:ea typeface="Arial"/>
              <a:cs typeface="Arial"/>
              <a:sym typeface="Arial"/>
            </a:endParaRPr>
          </a:p>
          <a:p>
            <a:pPr indent="0" lvl="0" marL="0" marR="0" rtl="0" algn="just">
              <a:lnSpc>
                <a:spcPct val="100000"/>
              </a:lnSpc>
              <a:spcBef>
                <a:spcPts val="120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565" name="Google Shape;565;gef4436165e_1_16"/>
          <p:cNvSpPr txBox="1"/>
          <p:nvPr/>
        </p:nvSpPr>
        <p:spPr>
          <a:xfrm>
            <a:off x="274325" y="690648"/>
            <a:ext cx="40179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2400"/>
              <a:buFont typeface="Arial"/>
              <a:buNone/>
            </a:pPr>
            <a:r>
              <a:rPr b="1" i="0" lang="es-CO" sz="2400" u="none" cap="none" strike="noStrike">
                <a:solidFill>
                  <a:srgbClr val="000000"/>
                </a:solidFill>
                <a:latin typeface="Arial"/>
                <a:ea typeface="Arial"/>
                <a:cs typeface="Arial"/>
                <a:sym typeface="Arial"/>
              </a:rPr>
              <a:t>  Alcance </a:t>
            </a:r>
            <a:endParaRPr b="0" i="0" sz="2400" u="none" cap="none" strike="noStrike">
              <a:solidFill>
                <a:srgbClr val="000000"/>
              </a:solidFill>
              <a:latin typeface="Arial"/>
              <a:ea typeface="Arial"/>
              <a:cs typeface="Arial"/>
              <a:sym typeface="Arial"/>
            </a:endParaRPr>
          </a:p>
        </p:txBody>
      </p:sp>
      <p:sp>
        <p:nvSpPr>
          <p:cNvPr id="566" name="Google Shape;566;gef4436165e_1_16"/>
          <p:cNvSpPr txBox="1"/>
          <p:nvPr/>
        </p:nvSpPr>
        <p:spPr>
          <a:xfrm>
            <a:off x="5308560" y="5163120"/>
            <a:ext cx="21894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Photo by </a:t>
            </a:r>
            <a:r>
              <a:rPr b="0" i="0" lang="es-CO" sz="1000" u="sng" cap="none" strike="noStrike">
                <a:solidFill>
                  <a:schemeClr val="hlink"/>
                </a:solidFill>
                <a:latin typeface="Lato"/>
                <a:ea typeface="Lato"/>
                <a:cs typeface="Lato"/>
                <a:sym typeface="Lato"/>
                <a:hlinkClick r:id="rId3"/>
              </a:rPr>
              <a:t>Dave Hoefler</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4"/>
              </a:rPr>
              <a:t>Unsplash</a:t>
            </a:r>
            <a:endParaRPr b="0" i="0" sz="1000" u="none" cap="none" strike="noStrike">
              <a:solidFill>
                <a:srgbClr val="000000"/>
              </a:solidFill>
              <a:latin typeface="Arial"/>
              <a:ea typeface="Arial"/>
              <a:cs typeface="Arial"/>
              <a:sym typeface="Arial"/>
            </a:endParaRPr>
          </a:p>
        </p:txBody>
      </p:sp>
      <p:sp>
        <p:nvSpPr>
          <p:cNvPr id="567" name="Google Shape;567;gef4436165e_1_16"/>
          <p:cNvSpPr/>
          <p:nvPr/>
        </p:nvSpPr>
        <p:spPr>
          <a:xfrm>
            <a:off x="5873400" y="1190520"/>
            <a:ext cx="4094270" cy="4094270"/>
          </a:xfrm>
          <a:custGeom>
            <a:rect b="b" l="l" r="r" t="t"/>
            <a:pathLst>
              <a:path extrusionOk="0" h="11374" w="11374">
                <a:moveTo>
                  <a:pt x="0" y="5726"/>
                </a:moveTo>
                <a:lnTo>
                  <a:pt x="5646" y="0"/>
                </a:lnTo>
                <a:lnTo>
                  <a:pt x="11373" y="5648"/>
                </a:lnTo>
                <a:lnTo>
                  <a:pt x="5727" y="11373"/>
                </a:lnTo>
                <a:lnTo>
                  <a:pt x="5725" y="11373"/>
                </a:lnTo>
                <a:lnTo>
                  <a:pt x="0" y="5728"/>
                </a:lnTo>
                <a:lnTo>
                  <a:pt x="0" y="5726"/>
                </a:lnTo>
                <a:close/>
              </a:path>
            </a:pathLst>
          </a:custGeom>
          <a:blipFill rotWithShape="1">
            <a:blip r:embed="rId5">
              <a:alphaModFix/>
            </a:blip>
            <a:stretch>
              <a:fillRect b="0" l="0" r="0" t="0"/>
            </a:stretch>
          </a:blip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gf02f80bedd_0_8"/>
          <p:cNvSpPr txBox="1"/>
          <p:nvPr/>
        </p:nvSpPr>
        <p:spPr>
          <a:xfrm>
            <a:off x="388700" y="729725"/>
            <a:ext cx="5416200" cy="4211100"/>
          </a:xfrm>
          <a:prstGeom prst="rect">
            <a:avLst/>
          </a:prstGeom>
          <a:noFill/>
          <a:ln>
            <a:noFill/>
          </a:ln>
        </p:spPr>
        <p:txBody>
          <a:bodyPr anchorCtr="0" anchor="t" bIns="45000" lIns="90000" spcFirstLastPara="1" rIns="90000" wrap="square" tIns="45000">
            <a:noAutofit/>
          </a:bodyPr>
          <a:lstStyle/>
          <a:p>
            <a:pPr indent="0" lvl="0" marL="0" marR="0" rtl="0" algn="just">
              <a:lnSpc>
                <a:spcPct val="115000"/>
              </a:lnSpc>
              <a:spcBef>
                <a:spcPts val="1200"/>
              </a:spcBef>
              <a:spcAft>
                <a:spcPts val="0"/>
              </a:spcAft>
              <a:buClr>
                <a:schemeClr val="dk1"/>
              </a:buClr>
              <a:buSzPts val="1100"/>
              <a:buFont typeface="Arial"/>
              <a:buNone/>
            </a:pPr>
            <a:r>
              <a:rPr b="0" i="0" lang="es-CO" sz="1500" u="none" cap="none" strike="noStrike">
                <a:solidFill>
                  <a:schemeClr val="dk1"/>
                </a:solidFill>
                <a:latin typeface="Arial"/>
                <a:ea typeface="Arial"/>
                <a:cs typeface="Arial"/>
                <a:sym typeface="Arial"/>
              </a:rPr>
              <a:t>Al aplicativo se le delegará la tarea de facilitar y expresar numéricamente los productos en stock disponibles, almacenados, vendidos y dará un aviso si es necesario hacer un pedido y cómo realizarlo. De igual forma, llegará hasta el punto de almacenar ventas, ingresos y egresos de dinero para cualificar la rentabilidad del negocio en cuanto a los productos que se venden, pues este llegará a realizar la función, en un apartado especial, de calcular la cantidad de ventas del día y así poder sacar un estimado de efectivo obtenido, para poder ingresar el valor del conteo final de dinero y que SMIEP se encargue de calcular un descuadre, faltantes y diga de cuanto es.</a:t>
            </a:r>
            <a:endParaRPr b="0" i="0" sz="1500" u="none" cap="none" strike="noStrike">
              <a:solidFill>
                <a:schemeClr val="dk1"/>
              </a:solidFill>
              <a:latin typeface="Arial"/>
              <a:ea typeface="Arial"/>
              <a:cs typeface="Arial"/>
              <a:sym typeface="Arial"/>
            </a:endParaRPr>
          </a:p>
          <a:p>
            <a:pPr indent="0" lvl="0" marL="0" marR="0" rtl="0" algn="just">
              <a:lnSpc>
                <a:spcPct val="100000"/>
              </a:lnSpc>
              <a:spcBef>
                <a:spcPts val="1200"/>
              </a:spcBef>
              <a:spcAft>
                <a:spcPts val="0"/>
              </a:spcAft>
              <a:buClr>
                <a:schemeClr val="dk1"/>
              </a:buClr>
              <a:buSzPts val="1500"/>
              <a:buFont typeface="Arial"/>
              <a:buNone/>
            </a:pPr>
            <a:r>
              <a:rPr b="0" i="0" lang="es-CO" sz="1500" u="none" cap="none" strike="noStrike">
                <a:solidFill>
                  <a:schemeClr val="dk1"/>
                </a:solidFill>
                <a:latin typeface="Arial"/>
                <a:ea typeface="Arial"/>
                <a:cs typeface="Arial"/>
                <a:sym typeface="Arial"/>
              </a:rPr>
              <a:t>De ser necesario, se hará una petición a los encargados de la tienda y se dedicará un poco más de tiempo a investigar; esto como recurso de apoyo.</a:t>
            </a:r>
            <a:endParaRPr b="0" i="0" sz="15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sp>
        <p:nvSpPr>
          <p:cNvPr id="573" name="Google Shape;573;gf02f80bedd_0_8"/>
          <p:cNvSpPr txBox="1"/>
          <p:nvPr/>
        </p:nvSpPr>
        <p:spPr>
          <a:xfrm>
            <a:off x="5308560" y="5163120"/>
            <a:ext cx="2189400" cy="38640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000"/>
              <a:buFont typeface="Arial"/>
              <a:buNone/>
            </a:pPr>
            <a:r>
              <a:rPr b="0" i="0" lang="es-CO" sz="1000" u="none" cap="none" strike="noStrike">
                <a:solidFill>
                  <a:srgbClr val="000000"/>
                </a:solidFill>
                <a:latin typeface="Lato"/>
                <a:ea typeface="Lato"/>
                <a:cs typeface="Lato"/>
                <a:sym typeface="Lato"/>
              </a:rPr>
              <a:t>Photo by </a:t>
            </a:r>
            <a:r>
              <a:rPr b="0" i="0" lang="es-CO" sz="1000" u="sng" cap="none" strike="noStrike">
                <a:solidFill>
                  <a:schemeClr val="hlink"/>
                </a:solidFill>
                <a:latin typeface="Lato"/>
                <a:ea typeface="Lato"/>
                <a:cs typeface="Lato"/>
                <a:sym typeface="Lato"/>
                <a:hlinkClick r:id="rId3"/>
              </a:rPr>
              <a:t>Dave Hoefler</a:t>
            </a:r>
            <a:r>
              <a:rPr b="0" i="0" lang="es-CO" sz="1000" u="none" cap="none" strike="noStrike">
                <a:solidFill>
                  <a:srgbClr val="000000"/>
                </a:solidFill>
                <a:latin typeface="Lato"/>
                <a:ea typeface="Lato"/>
                <a:cs typeface="Lato"/>
                <a:sym typeface="Lato"/>
              </a:rPr>
              <a:t> on </a:t>
            </a:r>
            <a:r>
              <a:rPr b="0" i="0" lang="es-CO" sz="1000" u="sng" cap="none" strike="noStrike">
                <a:solidFill>
                  <a:schemeClr val="hlink"/>
                </a:solidFill>
                <a:latin typeface="Lato"/>
                <a:ea typeface="Lato"/>
                <a:cs typeface="Lato"/>
                <a:sym typeface="Lato"/>
                <a:hlinkClick r:id="rId4"/>
              </a:rPr>
              <a:t>Unsplash</a:t>
            </a:r>
            <a:endParaRPr b="0" i="0" sz="1000" u="none" cap="none" strike="noStrike">
              <a:solidFill>
                <a:srgbClr val="000000"/>
              </a:solidFill>
              <a:latin typeface="Arial"/>
              <a:ea typeface="Arial"/>
              <a:cs typeface="Arial"/>
              <a:sym typeface="Arial"/>
            </a:endParaRPr>
          </a:p>
        </p:txBody>
      </p:sp>
      <p:sp>
        <p:nvSpPr>
          <p:cNvPr id="574" name="Google Shape;574;gf02f80bedd_0_8"/>
          <p:cNvSpPr/>
          <p:nvPr/>
        </p:nvSpPr>
        <p:spPr>
          <a:xfrm>
            <a:off x="5873400" y="1190520"/>
            <a:ext cx="4094270" cy="4094270"/>
          </a:xfrm>
          <a:custGeom>
            <a:rect b="b" l="l" r="r" t="t"/>
            <a:pathLst>
              <a:path extrusionOk="0" h="11374" w="11374">
                <a:moveTo>
                  <a:pt x="0" y="5726"/>
                </a:moveTo>
                <a:lnTo>
                  <a:pt x="5646" y="0"/>
                </a:lnTo>
                <a:lnTo>
                  <a:pt x="11373" y="5648"/>
                </a:lnTo>
                <a:lnTo>
                  <a:pt x="5727" y="11373"/>
                </a:lnTo>
                <a:lnTo>
                  <a:pt x="5725" y="11373"/>
                </a:lnTo>
                <a:lnTo>
                  <a:pt x="0" y="5728"/>
                </a:lnTo>
                <a:lnTo>
                  <a:pt x="0" y="5726"/>
                </a:lnTo>
                <a:close/>
              </a:path>
            </a:pathLst>
          </a:custGeom>
          <a:blipFill rotWithShape="1">
            <a:blip r:embed="rId5">
              <a:alphaModFix/>
            </a:blip>
            <a:stretch>
              <a:fillRect b="0" l="0" r="0" t="0"/>
            </a:stretch>
          </a:blipFill>
          <a:ln>
            <a:noFill/>
          </a:ln>
        </p:spPr>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2021-09-08T14:32:07Z</dcterms:created>
</cp:coreProperties>
</file>